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43891200" cy="219456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912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gY+DoYvr4E1AmdKDSWwyBkHSK7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3" d="100"/>
          <a:sy n="33" d="100"/>
        </p:scale>
        <p:origin x="252" y="114"/>
      </p:cViewPr>
      <p:guideLst>
        <p:guide orient="horz" pos="6912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6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863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3467102" y="17475200"/>
            <a:ext cx="37308000" cy="43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95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09626A-46D6-48E1-8D61-BA9F994568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7923" y="5169876"/>
            <a:ext cx="21595354" cy="72658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6BC877-8A3D-4FD2-9D7A-FF41546399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338" y="130414"/>
            <a:ext cx="43663336" cy="46028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2194559" y="6746580"/>
            <a:ext cx="39501599" cy="13654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>
            <a:lvl1pPr marL="457200" lvl="0" indent="-444500" algn="l">
              <a:spcBef>
                <a:spcPts val="1100"/>
              </a:spcBef>
              <a:spcAft>
                <a:spcPts val="0"/>
              </a:spcAft>
              <a:buSzPts val="3400"/>
              <a:buChar char="◻"/>
              <a:defRPr/>
            </a:lvl1pPr>
            <a:lvl2pPr marL="914400" lvl="1" indent="-444500" algn="l">
              <a:spcBef>
                <a:spcPts val="1100"/>
              </a:spcBef>
              <a:spcAft>
                <a:spcPts val="0"/>
              </a:spcAft>
              <a:buSzPts val="3400"/>
              <a:buChar char="◻"/>
              <a:defRPr/>
            </a:lvl2pPr>
            <a:lvl3pPr marL="1371600" lvl="2" indent="-444500" algn="l">
              <a:spcBef>
                <a:spcPts val="1100"/>
              </a:spcBef>
              <a:spcAft>
                <a:spcPts val="0"/>
              </a:spcAft>
              <a:buSzPts val="3400"/>
              <a:buChar char="◻"/>
              <a:defRPr/>
            </a:lvl3pPr>
            <a:lvl4pPr marL="1828800" lvl="3" indent="-444500" algn="l">
              <a:spcBef>
                <a:spcPts val="1100"/>
              </a:spcBef>
              <a:spcAft>
                <a:spcPts val="0"/>
              </a:spcAft>
              <a:buSzPts val="3400"/>
              <a:buChar char="◻"/>
              <a:defRPr/>
            </a:lvl4pPr>
            <a:lvl5pPr marL="2286000" lvl="4" indent="-444500" algn="l">
              <a:spcBef>
                <a:spcPts val="1100"/>
              </a:spcBef>
              <a:spcAft>
                <a:spcPts val="0"/>
              </a:spcAft>
              <a:buSzPts val="3400"/>
              <a:buChar char="◻"/>
              <a:defRPr/>
            </a:lvl5pPr>
            <a:lvl6pPr marL="2743200" lvl="5" indent="-590550" algn="l">
              <a:spcBef>
                <a:spcPts val="1100"/>
              </a:spcBef>
              <a:spcAft>
                <a:spcPts val="0"/>
              </a:spcAft>
              <a:buSzPts val="5700"/>
              <a:buChar char="»"/>
              <a:defRPr/>
            </a:lvl6pPr>
            <a:lvl7pPr marL="3200400" lvl="6" indent="-590550" algn="l">
              <a:spcBef>
                <a:spcPts val="1100"/>
              </a:spcBef>
              <a:spcAft>
                <a:spcPts val="0"/>
              </a:spcAft>
              <a:buSzPts val="5700"/>
              <a:buChar char="»"/>
              <a:defRPr/>
            </a:lvl7pPr>
            <a:lvl8pPr marL="3657600" lvl="7" indent="-590550" algn="l">
              <a:spcBef>
                <a:spcPts val="1100"/>
              </a:spcBef>
              <a:spcAft>
                <a:spcPts val="0"/>
              </a:spcAft>
              <a:buSzPts val="5700"/>
              <a:buChar char="»"/>
              <a:defRPr/>
            </a:lvl8pPr>
            <a:lvl9pPr marL="4114800" lvl="8" indent="-590550" algn="l">
              <a:spcBef>
                <a:spcPts val="1100"/>
              </a:spcBef>
              <a:spcAft>
                <a:spcPts val="0"/>
              </a:spcAft>
              <a:buSzPts val="5700"/>
              <a:buChar char="»"/>
              <a:defRPr/>
            </a:lvl9pPr>
          </a:lstStyle>
          <a:p>
            <a:endParaRPr dirty="0"/>
          </a:p>
        </p:txBody>
      </p:sp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2194560" y="4145280"/>
            <a:ext cx="395016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rgbClr val="1F7F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1097280" y="20726396"/>
            <a:ext cx="4023600" cy="11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2194560" y="6746240"/>
            <a:ext cx="19384800" cy="13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>
            <a:lvl1pPr marL="457200" lvl="0" indent="-565150" algn="l">
              <a:spcBef>
                <a:spcPts val="1800"/>
              </a:spcBef>
              <a:spcAft>
                <a:spcPts val="0"/>
              </a:spcAft>
              <a:buSzPts val="5300"/>
              <a:buChar char="◻"/>
              <a:defRPr sz="8900"/>
            </a:lvl1pPr>
            <a:lvl2pPr marL="914400" lvl="1" indent="-520700" algn="l">
              <a:spcBef>
                <a:spcPts val="1500"/>
              </a:spcBef>
              <a:spcAft>
                <a:spcPts val="0"/>
              </a:spcAft>
              <a:buSzPts val="4600"/>
              <a:buChar char="◻"/>
              <a:defRPr sz="7600"/>
            </a:lvl2pPr>
            <a:lvl3pPr marL="1371600" lvl="2" indent="-469900" algn="l">
              <a:spcBef>
                <a:spcPts val="1300"/>
              </a:spcBef>
              <a:spcAft>
                <a:spcPts val="0"/>
              </a:spcAft>
              <a:buSzPts val="3800"/>
              <a:buChar char="◻"/>
              <a:defRPr sz="6300"/>
            </a:lvl3pPr>
            <a:lvl4pPr marL="1828800" lvl="3" indent="-444500" algn="l">
              <a:spcBef>
                <a:spcPts val="1100"/>
              </a:spcBef>
              <a:spcAft>
                <a:spcPts val="0"/>
              </a:spcAft>
              <a:buSzPts val="3400"/>
              <a:buChar char="◻"/>
              <a:defRPr sz="5700"/>
            </a:lvl4pPr>
            <a:lvl5pPr marL="2286000" lvl="4" indent="-444500" algn="l">
              <a:spcBef>
                <a:spcPts val="1100"/>
              </a:spcBef>
              <a:spcAft>
                <a:spcPts val="0"/>
              </a:spcAft>
              <a:buSzPts val="3400"/>
              <a:buChar char="◻"/>
              <a:defRPr sz="5700"/>
            </a:lvl5pPr>
            <a:lvl6pPr marL="2743200" lvl="5" indent="-590550" algn="l">
              <a:spcBef>
                <a:spcPts val="1100"/>
              </a:spcBef>
              <a:spcAft>
                <a:spcPts val="0"/>
              </a:spcAft>
              <a:buSzPts val="5700"/>
              <a:buChar char="»"/>
              <a:defRPr sz="5700"/>
            </a:lvl6pPr>
            <a:lvl7pPr marL="3200400" lvl="6" indent="-590550" algn="l">
              <a:spcBef>
                <a:spcPts val="1100"/>
              </a:spcBef>
              <a:spcAft>
                <a:spcPts val="0"/>
              </a:spcAft>
              <a:buSzPts val="5700"/>
              <a:buChar char="»"/>
              <a:defRPr sz="5700"/>
            </a:lvl7pPr>
            <a:lvl8pPr marL="3657600" lvl="7" indent="-590550" algn="l">
              <a:spcBef>
                <a:spcPts val="1100"/>
              </a:spcBef>
              <a:spcAft>
                <a:spcPts val="0"/>
              </a:spcAft>
              <a:buSzPts val="5700"/>
              <a:buChar char="»"/>
              <a:defRPr sz="5700"/>
            </a:lvl8pPr>
            <a:lvl9pPr marL="4114800" lvl="8" indent="-590550" algn="l">
              <a:spcBef>
                <a:spcPts val="1100"/>
              </a:spcBef>
              <a:spcAft>
                <a:spcPts val="0"/>
              </a:spcAft>
              <a:buSzPts val="5700"/>
              <a:buChar char="»"/>
              <a:defRPr sz="57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2"/>
          </p:nvPr>
        </p:nvSpPr>
        <p:spPr>
          <a:xfrm>
            <a:off x="22311360" y="6746240"/>
            <a:ext cx="19384800" cy="13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>
            <a:lvl1pPr marL="457200" lvl="0" indent="-565150" algn="l">
              <a:spcBef>
                <a:spcPts val="1800"/>
              </a:spcBef>
              <a:spcAft>
                <a:spcPts val="0"/>
              </a:spcAft>
              <a:buSzPts val="5300"/>
              <a:buChar char="◻"/>
              <a:defRPr sz="8900"/>
            </a:lvl1pPr>
            <a:lvl2pPr marL="914400" lvl="1" indent="-520700" algn="l">
              <a:spcBef>
                <a:spcPts val="1500"/>
              </a:spcBef>
              <a:spcAft>
                <a:spcPts val="0"/>
              </a:spcAft>
              <a:buSzPts val="4600"/>
              <a:buChar char="◻"/>
              <a:defRPr sz="7600"/>
            </a:lvl2pPr>
            <a:lvl3pPr marL="1371600" lvl="2" indent="-469900" algn="l">
              <a:spcBef>
                <a:spcPts val="1300"/>
              </a:spcBef>
              <a:spcAft>
                <a:spcPts val="0"/>
              </a:spcAft>
              <a:buSzPts val="3800"/>
              <a:buChar char="◻"/>
              <a:defRPr sz="6300"/>
            </a:lvl3pPr>
            <a:lvl4pPr marL="1828800" lvl="3" indent="-444500" algn="l">
              <a:spcBef>
                <a:spcPts val="1100"/>
              </a:spcBef>
              <a:spcAft>
                <a:spcPts val="0"/>
              </a:spcAft>
              <a:buSzPts val="3400"/>
              <a:buChar char="◻"/>
              <a:defRPr sz="5700"/>
            </a:lvl4pPr>
            <a:lvl5pPr marL="2286000" lvl="4" indent="-444500" algn="l">
              <a:spcBef>
                <a:spcPts val="1100"/>
              </a:spcBef>
              <a:spcAft>
                <a:spcPts val="0"/>
              </a:spcAft>
              <a:buSzPts val="3400"/>
              <a:buChar char="◻"/>
              <a:defRPr sz="5700"/>
            </a:lvl5pPr>
            <a:lvl6pPr marL="2743200" lvl="5" indent="-590550" algn="l">
              <a:spcBef>
                <a:spcPts val="1100"/>
              </a:spcBef>
              <a:spcAft>
                <a:spcPts val="0"/>
              </a:spcAft>
              <a:buSzPts val="5700"/>
              <a:buChar char="»"/>
              <a:defRPr sz="5700"/>
            </a:lvl6pPr>
            <a:lvl7pPr marL="3200400" lvl="6" indent="-590550" algn="l">
              <a:spcBef>
                <a:spcPts val="1100"/>
              </a:spcBef>
              <a:spcAft>
                <a:spcPts val="0"/>
              </a:spcAft>
              <a:buSzPts val="5700"/>
              <a:buChar char="»"/>
              <a:defRPr sz="5700"/>
            </a:lvl7pPr>
            <a:lvl8pPr marL="3657600" lvl="7" indent="-590550" algn="l">
              <a:spcBef>
                <a:spcPts val="1100"/>
              </a:spcBef>
              <a:spcAft>
                <a:spcPts val="0"/>
              </a:spcAft>
              <a:buSzPts val="5700"/>
              <a:buChar char="»"/>
              <a:defRPr sz="5700"/>
            </a:lvl8pPr>
            <a:lvl9pPr marL="4114800" lvl="8" indent="-590550" algn="l">
              <a:spcBef>
                <a:spcPts val="1100"/>
              </a:spcBef>
              <a:spcAft>
                <a:spcPts val="0"/>
              </a:spcAft>
              <a:buSzPts val="5700"/>
              <a:buChar char="»"/>
              <a:defRPr sz="5700"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2194560" y="4145280"/>
            <a:ext cx="395016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rgbClr val="1F7F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1097280" y="20726396"/>
            <a:ext cx="4023600" cy="11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2194565" y="4661521"/>
            <a:ext cx="19392600" cy="20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b" anchorCtr="0">
            <a:noAutofit/>
          </a:bodyPr>
          <a:lstStyle>
            <a:lvl1pPr marL="457200" lvl="0" indent="-228600" algn="l">
              <a:spcBef>
                <a:spcPts val="1500"/>
              </a:spcBef>
              <a:spcAft>
                <a:spcPts val="0"/>
              </a:spcAft>
              <a:buSzPts val="4600"/>
              <a:buNone/>
              <a:defRPr sz="76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300"/>
              </a:spcBef>
              <a:spcAft>
                <a:spcPts val="0"/>
              </a:spcAft>
              <a:buSzPts val="3800"/>
              <a:buNone/>
              <a:defRPr sz="6300" b="1"/>
            </a:lvl2pPr>
            <a:lvl3pPr marL="1371600" lvl="2" indent="-228600" algn="l">
              <a:spcBef>
                <a:spcPts val="1100"/>
              </a:spcBef>
              <a:spcAft>
                <a:spcPts val="0"/>
              </a:spcAft>
              <a:buSzPts val="3400"/>
              <a:buNone/>
              <a:defRPr sz="57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3000"/>
              <a:buNone/>
              <a:defRPr sz="51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3000"/>
              <a:buNone/>
              <a:defRPr sz="51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5100"/>
              <a:buNone/>
              <a:defRPr sz="51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5100"/>
              <a:buNone/>
              <a:defRPr sz="51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5100"/>
              <a:buNone/>
              <a:defRPr sz="51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5100"/>
              <a:buNone/>
              <a:defRPr sz="5100" b="1"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2194565" y="6781798"/>
            <a:ext cx="19392600" cy="12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>
            <a:lvl1pPr marL="457200" lvl="0" indent="-520700" algn="l">
              <a:spcBef>
                <a:spcPts val="1500"/>
              </a:spcBef>
              <a:spcAft>
                <a:spcPts val="0"/>
              </a:spcAft>
              <a:buSzPts val="4600"/>
              <a:buChar char="◻"/>
              <a:defRPr sz="7600"/>
            </a:lvl1pPr>
            <a:lvl2pPr marL="914400" lvl="1" indent="-469900" algn="l">
              <a:spcBef>
                <a:spcPts val="1300"/>
              </a:spcBef>
              <a:spcAft>
                <a:spcPts val="0"/>
              </a:spcAft>
              <a:buSzPts val="3800"/>
              <a:buChar char="◻"/>
              <a:defRPr sz="6300"/>
            </a:lvl2pPr>
            <a:lvl3pPr marL="1371600" lvl="2" indent="-444500" algn="l">
              <a:spcBef>
                <a:spcPts val="1100"/>
              </a:spcBef>
              <a:spcAft>
                <a:spcPts val="0"/>
              </a:spcAft>
              <a:buSzPts val="3400"/>
              <a:buChar char="◻"/>
              <a:defRPr sz="5700"/>
            </a:lvl3pPr>
            <a:lvl4pPr marL="1828800" lvl="3" indent="-419100" algn="l">
              <a:spcBef>
                <a:spcPts val="1000"/>
              </a:spcBef>
              <a:spcAft>
                <a:spcPts val="0"/>
              </a:spcAft>
              <a:buSzPts val="3000"/>
              <a:buChar char="◻"/>
              <a:defRPr sz="5100"/>
            </a:lvl4pPr>
            <a:lvl5pPr marL="2286000" lvl="4" indent="-419100" algn="l">
              <a:spcBef>
                <a:spcPts val="1000"/>
              </a:spcBef>
              <a:spcAft>
                <a:spcPts val="0"/>
              </a:spcAft>
              <a:buSzPts val="3000"/>
              <a:buChar char="◻"/>
              <a:defRPr sz="5100"/>
            </a:lvl5pPr>
            <a:lvl6pPr marL="2743200" lvl="5" indent="-552450" algn="l">
              <a:spcBef>
                <a:spcPts val="1000"/>
              </a:spcBef>
              <a:spcAft>
                <a:spcPts val="0"/>
              </a:spcAft>
              <a:buSzPts val="5100"/>
              <a:buChar char="»"/>
              <a:defRPr sz="5100"/>
            </a:lvl6pPr>
            <a:lvl7pPr marL="3200400" lvl="6" indent="-552450" algn="l">
              <a:spcBef>
                <a:spcPts val="1000"/>
              </a:spcBef>
              <a:spcAft>
                <a:spcPts val="0"/>
              </a:spcAft>
              <a:buSzPts val="5100"/>
              <a:buChar char="»"/>
              <a:defRPr sz="5100"/>
            </a:lvl7pPr>
            <a:lvl8pPr marL="3657600" lvl="7" indent="-552450" algn="l">
              <a:spcBef>
                <a:spcPts val="1000"/>
              </a:spcBef>
              <a:spcAft>
                <a:spcPts val="0"/>
              </a:spcAft>
              <a:buSzPts val="5100"/>
              <a:buChar char="»"/>
              <a:defRPr sz="5100"/>
            </a:lvl8pPr>
            <a:lvl9pPr marL="4114800" lvl="8" indent="-552450" algn="l">
              <a:spcBef>
                <a:spcPts val="1000"/>
              </a:spcBef>
              <a:spcAft>
                <a:spcPts val="0"/>
              </a:spcAft>
              <a:buSzPts val="5100"/>
              <a:buChar char="»"/>
              <a:defRPr sz="5100"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3"/>
          </p:nvPr>
        </p:nvSpPr>
        <p:spPr>
          <a:xfrm>
            <a:off x="22296130" y="6781798"/>
            <a:ext cx="19401000" cy="12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>
            <a:lvl1pPr marL="457200" lvl="0" indent="-520700" algn="l">
              <a:spcBef>
                <a:spcPts val="1500"/>
              </a:spcBef>
              <a:spcAft>
                <a:spcPts val="0"/>
              </a:spcAft>
              <a:buSzPts val="4600"/>
              <a:buChar char="◻"/>
              <a:defRPr sz="7600"/>
            </a:lvl1pPr>
            <a:lvl2pPr marL="914400" lvl="1" indent="-469900" algn="l">
              <a:spcBef>
                <a:spcPts val="1300"/>
              </a:spcBef>
              <a:spcAft>
                <a:spcPts val="0"/>
              </a:spcAft>
              <a:buSzPts val="3800"/>
              <a:buChar char="◻"/>
              <a:defRPr sz="6300"/>
            </a:lvl2pPr>
            <a:lvl3pPr marL="1371600" lvl="2" indent="-444500" algn="l">
              <a:spcBef>
                <a:spcPts val="1100"/>
              </a:spcBef>
              <a:spcAft>
                <a:spcPts val="0"/>
              </a:spcAft>
              <a:buSzPts val="3400"/>
              <a:buChar char="◻"/>
              <a:defRPr sz="5700"/>
            </a:lvl3pPr>
            <a:lvl4pPr marL="1828800" lvl="3" indent="-419100" algn="l">
              <a:spcBef>
                <a:spcPts val="1000"/>
              </a:spcBef>
              <a:spcAft>
                <a:spcPts val="0"/>
              </a:spcAft>
              <a:buSzPts val="3000"/>
              <a:buChar char="◻"/>
              <a:defRPr sz="5100"/>
            </a:lvl4pPr>
            <a:lvl5pPr marL="2286000" lvl="4" indent="-419100" algn="l">
              <a:spcBef>
                <a:spcPts val="1000"/>
              </a:spcBef>
              <a:spcAft>
                <a:spcPts val="0"/>
              </a:spcAft>
              <a:buSzPts val="3000"/>
              <a:buChar char="◻"/>
              <a:defRPr sz="5100"/>
            </a:lvl5pPr>
            <a:lvl6pPr marL="2743200" lvl="5" indent="-552450" algn="l">
              <a:spcBef>
                <a:spcPts val="1000"/>
              </a:spcBef>
              <a:spcAft>
                <a:spcPts val="0"/>
              </a:spcAft>
              <a:buSzPts val="5100"/>
              <a:buChar char="»"/>
              <a:defRPr sz="5100"/>
            </a:lvl6pPr>
            <a:lvl7pPr marL="3200400" lvl="6" indent="-552450" algn="l">
              <a:spcBef>
                <a:spcPts val="1000"/>
              </a:spcBef>
              <a:spcAft>
                <a:spcPts val="0"/>
              </a:spcAft>
              <a:buSzPts val="5100"/>
              <a:buChar char="»"/>
              <a:defRPr sz="5100"/>
            </a:lvl7pPr>
            <a:lvl8pPr marL="3657600" lvl="7" indent="-552450" algn="l">
              <a:spcBef>
                <a:spcPts val="1000"/>
              </a:spcBef>
              <a:spcAft>
                <a:spcPts val="0"/>
              </a:spcAft>
              <a:buSzPts val="5100"/>
              <a:buChar char="»"/>
              <a:defRPr sz="5100"/>
            </a:lvl8pPr>
            <a:lvl9pPr marL="4114800" lvl="8" indent="-552450" algn="l">
              <a:spcBef>
                <a:spcPts val="1000"/>
              </a:spcBef>
              <a:spcAft>
                <a:spcPts val="0"/>
              </a:spcAft>
              <a:buSzPts val="5100"/>
              <a:buChar char="»"/>
              <a:defRPr sz="51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4"/>
          </p:nvPr>
        </p:nvSpPr>
        <p:spPr>
          <a:xfrm>
            <a:off x="22296130" y="4661521"/>
            <a:ext cx="19392600" cy="20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b" anchorCtr="0">
            <a:noAutofit/>
          </a:bodyPr>
          <a:lstStyle>
            <a:lvl1pPr marL="457200" lvl="0" indent="-228600" algn="l">
              <a:spcBef>
                <a:spcPts val="1500"/>
              </a:spcBef>
              <a:spcAft>
                <a:spcPts val="0"/>
              </a:spcAft>
              <a:buSzPts val="4600"/>
              <a:buNone/>
              <a:defRPr sz="76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300"/>
              </a:spcBef>
              <a:spcAft>
                <a:spcPts val="0"/>
              </a:spcAft>
              <a:buSzPts val="3800"/>
              <a:buNone/>
              <a:defRPr sz="6300" b="1"/>
            </a:lvl2pPr>
            <a:lvl3pPr marL="1371600" lvl="2" indent="-228600" algn="l">
              <a:spcBef>
                <a:spcPts val="1100"/>
              </a:spcBef>
              <a:spcAft>
                <a:spcPts val="0"/>
              </a:spcAft>
              <a:buSzPts val="3400"/>
              <a:buNone/>
              <a:defRPr sz="57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3000"/>
              <a:buNone/>
              <a:defRPr sz="51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3000"/>
              <a:buNone/>
              <a:defRPr sz="51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5100"/>
              <a:buNone/>
              <a:defRPr sz="51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5100"/>
              <a:buNone/>
              <a:defRPr sz="51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5100"/>
              <a:buNone/>
              <a:defRPr sz="51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5100"/>
              <a:buNone/>
              <a:defRPr sz="5100" b="1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1097280" y="20726396"/>
            <a:ext cx="4023600" cy="11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194560" y="4145280"/>
            <a:ext cx="395016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rgbClr val="1F7F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1097280" y="20726396"/>
            <a:ext cx="4023600" cy="11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10"/>
          <p:cNvCxnSpPr/>
          <p:nvPr/>
        </p:nvCxnSpPr>
        <p:spPr>
          <a:xfrm flipH="1">
            <a:off x="16525826" y="6339831"/>
            <a:ext cx="6900" cy="134115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1828805" y="5648947"/>
            <a:ext cx="14440800" cy="3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63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16824965" y="5648951"/>
            <a:ext cx="25603200" cy="133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>
            <a:lvl1pPr marL="457200" lvl="0" indent="-615950" algn="l">
              <a:spcBef>
                <a:spcPts val="2000"/>
              </a:spcBef>
              <a:spcAft>
                <a:spcPts val="0"/>
              </a:spcAft>
              <a:buSzPts val="6100"/>
              <a:buChar char="◻"/>
              <a:defRPr sz="10100"/>
            </a:lvl1pPr>
            <a:lvl2pPr marL="914400" lvl="1" indent="-565150" algn="l">
              <a:spcBef>
                <a:spcPts val="1800"/>
              </a:spcBef>
              <a:spcAft>
                <a:spcPts val="0"/>
              </a:spcAft>
              <a:buSzPts val="5300"/>
              <a:buChar char="◻"/>
              <a:defRPr sz="8900"/>
            </a:lvl2pPr>
            <a:lvl3pPr marL="1371600" lvl="2" indent="-520700" algn="l">
              <a:spcBef>
                <a:spcPts val="1500"/>
              </a:spcBef>
              <a:spcAft>
                <a:spcPts val="0"/>
              </a:spcAft>
              <a:buSzPts val="4600"/>
              <a:buChar char="◻"/>
              <a:defRPr sz="7600"/>
            </a:lvl3pPr>
            <a:lvl4pPr marL="1828800" lvl="3" indent="-469900" algn="l">
              <a:spcBef>
                <a:spcPts val="1300"/>
              </a:spcBef>
              <a:spcAft>
                <a:spcPts val="0"/>
              </a:spcAft>
              <a:buSzPts val="3800"/>
              <a:buChar char="◻"/>
              <a:defRPr sz="6300"/>
            </a:lvl4pPr>
            <a:lvl5pPr marL="2286000" lvl="4" indent="-469900" algn="l">
              <a:spcBef>
                <a:spcPts val="1300"/>
              </a:spcBef>
              <a:spcAft>
                <a:spcPts val="0"/>
              </a:spcAft>
              <a:buSzPts val="3800"/>
              <a:buChar char="◻"/>
              <a:defRPr sz="6300"/>
            </a:lvl5pPr>
            <a:lvl6pPr marL="2743200" lvl="5" indent="-628650" algn="l">
              <a:spcBef>
                <a:spcPts val="1300"/>
              </a:spcBef>
              <a:spcAft>
                <a:spcPts val="0"/>
              </a:spcAft>
              <a:buSzPts val="6300"/>
              <a:buChar char="»"/>
              <a:defRPr sz="6300"/>
            </a:lvl6pPr>
            <a:lvl7pPr marL="3200400" lvl="6" indent="-628650" algn="l">
              <a:spcBef>
                <a:spcPts val="1300"/>
              </a:spcBef>
              <a:spcAft>
                <a:spcPts val="0"/>
              </a:spcAft>
              <a:buSzPts val="6300"/>
              <a:buChar char="»"/>
              <a:defRPr sz="6300"/>
            </a:lvl7pPr>
            <a:lvl8pPr marL="3657600" lvl="7" indent="-628650" algn="l">
              <a:spcBef>
                <a:spcPts val="1300"/>
              </a:spcBef>
              <a:spcAft>
                <a:spcPts val="0"/>
              </a:spcAft>
              <a:buSzPts val="6300"/>
              <a:buChar char="»"/>
              <a:defRPr sz="6300"/>
            </a:lvl8pPr>
            <a:lvl9pPr marL="4114800" lvl="8" indent="-628650" algn="l">
              <a:spcBef>
                <a:spcPts val="1300"/>
              </a:spcBef>
              <a:spcAft>
                <a:spcPts val="0"/>
              </a:spcAft>
              <a:buSzPts val="6300"/>
              <a:buChar char="»"/>
              <a:defRPr sz="63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2"/>
          </p:nvPr>
        </p:nvSpPr>
        <p:spPr>
          <a:xfrm>
            <a:off x="1828805" y="9367509"/>
            <a:ext cx="14440800" cy="103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>
            <a:lvl1pPr marL="457200" lvl="0" indent="-228600" algn="l">
              <a:spcBef>
                <a:spcPts val="900"/>
              </a:spcBef>
              <a:spcAft>
                <a:spcPts val="0"/>
              </a:spcAft>
              <a:buSzPts val="2700"/>
              <a:buNone/>
              <a:defRPr sz="4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2300"/>
              <a:buNone/>
              <a:defRPr sz="38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900"/>
              <a:buNone/>
              <a:defRPr sz="3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700"/>
              <a:buNone/>
              <a:defRPr sz="28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700"/>
              <a:buNone/>
              <a:defRPr sz="28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1" name="Google Shape;41;p10"/>
          <p:cNvSpPr txBox="1"/>
          <p:nvPr/>
        </p:nvSpPr>
        <p:spPr>
          <a:xfrm>
            <a:off x="3291840" y="3432512"/>
            <a:ext cx="395016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400" b="1" i="0" u="none" strike="noStrike" cap="none">
                <a:solidFill>
                  <a:srgbClr val="1F7F9B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  <a:endParaRPr sz="4400"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1097280" y="20726396"/>
            <a:ext cx="4023600" cy="11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/>
          <p:nvPr/>
        </p:nvSpPr>
        <p:spPr>
          <a:xfrm>
            <a:off x="5120640" y="5567680"/>
            <a:ext cx="35113200" cy="138585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9125" tIns="144525" rIns="289125" bIns="1445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5120640" y="4064004"/>
            <a:ext cx="35113200" cy="15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6300" b="1" i="0" u="none" strike="noStrike" cap="none">
                <a:solidFill>
                  <a:srgbClr val="005D7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1"/>
          <p:cNvSpPr>
            <a:spLocks noGrp="1"/>
          </p:cNvSpPr>
          <p:nvPr>
            <p:ph type="pic" idx="2"/>
          </p:nvPr>
        </p:nvSpPr>
        <p:spPr>
          <a:xfrm>
            <a:off x="5568782" y="5943599"/>
            <a:ext cx="34171200" cy="131673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5120640" y="19425920"/>
            <a:ext cx="35113200" cy="19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>
            <a:lvl1pPr marL="457200" lvl="0" indent="-228600" algn="l">
              <a:spcBef>
                <a:spcPts val="900"/>
              </a:spcBef>
              <a:spcAft>
                <a:spcPts val="0"/>
              </a:spcAft>
              <a:buSzPts val="2700"/>
              <a:buNone/>
              <a:defRPr sz="4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2300"/>
              <a:buNone/>
              <a:defRPr sz="38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900"/>
              <a:buNone/>
              <a:defRPr sz="3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700"/>
              <a:buNone/>
              <a:defRPr sz="28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700"/>
              <a:buNone/>
              <a:defRPr sz="28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1097280" y="20726396"/>
            <a:ext cx="4023600" cy="11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>
  <p:cSld name="Title and Tab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2194560" y="4145280"/>
            <a:ext cx="395016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rgbClr val="1F7F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1097280" y="20726396"/>
            <a:ext cx="4023600" cy="11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Table">
  <p:cSld name="1_Title and Tab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1097280" y="20726396"/>
            <a:ext cx="4023600" cy="11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" descr="EVMS Fine Family Academy of Educators logo with EVMS curve" title="EVMS Fine Family Academy of Educators logo"/>
          <p:cNvPicPr preferRelativeResize="0"/>
          <p:nvPr/>
        </p:nvPicPr>
        <p:blipFill rotWithShape="1">
          <a:blip r:embed="rId11">
            <a:alphaModFix/>
          </a:blip>
          <a:srcRect b="12610"/>
          <a:stretch/>
        </p:blipFill>
        <p:spPr>
          <a:xfrm>
            <a:off x="0" y="-157473"/>
            <a:ext cx="43661397" cy="460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4023360" y="3788621"/>
            <a:ext cx="37308000" cy="168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>
            <a:lvl1pPr marL="457200" marR="0" lvl="0" indent="-615950" algn="l" rtl="0"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100"/>
              <a:buFont typeface="Noto Sans Symbols"/>
              <a:buChar char="◻"/>
              <a:defRPr sz="10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65150" algn="l" rtl="0"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5300"/>
              <a:buFont typeface="Noto Sans Symbols"/>
              <a:buChar char="◻"/>
              <a:defRPr sz="89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20700" algn="l" rtl="0"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600"/>
              <a:buFont typeface="Noto Sans Symbols"/>
              <a:buChar char="◻"/>
              <a:defRPr sz="7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1300"/>
              </a:spcBef>
              <a:spcAft>
                <a:spcPts val="0"/>
              </a:spcAft>
              <a:buClr>
                <a:schemeClr val="accent2"/>
              </a:buClr>
              <a:buSzPts val="3800"/>
              <a:buFont typeface="Noto Sans Symbols"/>
              <a:buChar char="◻"/>
              <a:defRPr sz="63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1300"/>
              </a:spcBef>
              <a:spcAft>
                <a:spcPts val="0"/>
              </a:spcAft>
              <a:buClr>
                <a:schemeClr val="accent2"/>
              </a:buClr>
              <a:buSzPts val="3800"/>
              <a:buFont typeface="Noto Sans Symbols"/>
              <a:buChar char="◻"/>
              <a:defRPr sz="63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28650" algn="l" rtl="0"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6300"/>
              <a:buFont typeface="Arial"/>
              <a:buChar char="»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28650" algn="l" rtl="0"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6300"/>
              <a:buFont typeface="Arial"/>
              <a:buChar char="»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28650" algn="l" rtl="0"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6300"/>
              <a:buFont typeface="Arial"/>
              <a:buChar char="»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28650" algn="l" rtl="0"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6300"/>
              <a:buFont typeface="Arial"/>
              <a:buChar char="»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4"/>
          <p:cNvSpPr txBox="1">
            <a:spLocks noGrp="1"/>
          </p:cNvSpPr>
          <p:nvPr>
            <p:ph type="sldNum" idx="12"/>
          </p:nvPr>
        </p:nvSpPr>
        <p:spPr>
          <a:xfrm>
            <a:off x="1097280" y="20726396"/>
            <a:ext cx="4023600" cy="11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6B46C8-E512-4147-A811-A55F1FDDD82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7619470" y="19835446"/>
            <a:ext cx="6271730" cy="2110154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49866" y="2645984"/>
            <a:ext cx="25670961" cy="2814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i="1" dirty="0"/>
              <a:t>The Effectiveness of a Virtual Escape Room to Review Cranial Nerve Anatomical Knowledge in Medical Education</a:t>
            </a:r>
            <a:endParaRPr sz="8000" i="1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B05013D-1C76-450D-A03E-2C07200112A8}"/>
              </a:ext>
            </a:extLst>
          </p:cNvPr>
          <p:cNvSpPr txBox="1">
            <a:spLocks/>
          </p:cNvSpPr>
          <p:nvPr/>
        </p:nvSpPr>
        <p:spPr>
          <a:xfrm>
            <a:off x="26603325" y="325124"/>
            <a:ext cx="16573500" cy="19608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159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100"/>
              <a:buFont typeface="Noto Sans Symbols"/>
              <a:buChar char="◻"/>
              <a:defRPr sz="10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651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5300"/>
              <a:buFont typeface="Noto Sans Symbols"/>
              <a:buChar char="◻"/>
              <a:defRPr sz="89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207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600"/>
              <a:buFont typeface="Noto Sans Symbols"/>
              <a:buChar char="◻"/>
              <a:defRPr sz="7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accent2"/>
              </a:buClr>
              <a:buSzPts val="3800"/>
              <a:buFont typeface="Noto Sans Symbols"/>
              <a:buChar char="◻"/>
              <a:defRPr sz="63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accent2"/>
              </a:buClr>
              <a:buSzPts val="3800"/>
              <a:buFont typeface="Noto Sans Symbols"/>
              <a:buChar char="◻"/>
              <a:defRPr sz="63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286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6300"/>
              <a:buFont typeface="Arial"/>
              <a:buChar char="»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286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6300"/>
              <a:buFont typeface="Arial"/>
              <a:buChar char="»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286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6300"/>
              <a:buFont typeface="Arial"/>
              <a:buChar char="»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286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6300"/>
              <a:buFont typeface="Arial"/>
              <a:buChar char="»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r" defTabSz="3336845">
              <a:lnSpc>
                <a:spcPts val="3913"/>
              </a:lnSpc>
              <a:spcBef>
                <a:spcPts val="600"/>
              </a:spcBef>
              <a:buNone/>
              <a:defRPr/>
            </a:pPr>
            <a:r>
              <a:rPr lang="en-US" sz="3600" dirty="0">
                <a:solidFill>
                  <a:srgbClr val="002539"/>
                </a:solidFill>
              </a:rPr>
              <a:t>Mark Velasquez, Jacqueline </a:t>
            </a:r>
            <a:r>
              <a:rPr lang="en-US" sz="3600" dirty="0" err="1">
                <a:solidFill>
                  <a:srgbClr val="002539"/>
                </a:solidFill>
              </a:rPr>
              <a:t>Shaia</a:t>
            </a:r>
            <a:r>
              <a:rPr lang="en-US" sz="3600" dirty="0">
                <a:solidFill>
                  <a:srgbClr val="002539"/>
                </a:solidFill>
              </a:rPr>
              <a:t>, </a:t>
            </a:r>
            <a:r>
              <a:rPr lang="en-US" sz="3600" dirty="0" err="1">
                <a:solidFill>
                  <a:srgbClr val="002539"/>
                </a:solidFill>
              </a:rPr>
              <a:t>Abhijith</a:t>
            </a:r>
            <a:r>
              <a:rPr lang="en-US" sz="3600" dirty="0">
                <a:solidFill>
                  <a:srgbClr val="002539"/>
                </a:solidFill>
              </a:rPr>
              <a:t> </a:t>
            </a:r>
            <a:r>
              <a:rPr lang="en-US" sz="3600" dirty="0" err="1">
                <a:solidFill>
                  <a:srgbClr val="002539"/>
                </a:solidFill>
              </a:rPr>
              <a:t>Atkuru</a:t>
            </a:r>
            <a:r>
              <a:rPr lang="en-US" sz="3600" dirty="0">
                <a:solidFill>
                  <a:srgbClr val="002539"/>
                </a:solidFill>
              </a:rPr>
              <a:t>, Lauren Yoho, and Carrie Elzie Ph D</a:t>
            </a:r>
          </a:p>
          <a:p>
            <a:pPr marL="0" indent="0" algn="r" defTabSz="3336845">
              <a:spcBef>
                <a:spcPts val="600"/>
              </a:spcBef>
              <a:buNone/>
              <a:defRPr/>
            </a:pPr>
            <a:r>
              <a:rPr lang="en-US" sz="3200" dirty="0">
                <a:solidFill>
                  <a:srgbClr val="002539"/>
                </a:solidFill>
              </a:rPr>
              <a:t>Eastern Virginia Medical School, Norfolk, VA</a:t>
            </a:r>
          </a:p>
        </p:txBody>
      </p:sp>
      <p:sp>
        <p:nvSpPr>
          <p:cNvPr id="7" name="Introduction">
            <a:extLst>
              <a:ext uri="{FF2B5EF4-FFF2-40B4-BE49-F238E27FC236}">
                <a16:creationId xmlns:a16="http://schemas.microsoft.com/office/drawing/2014/main" id="{0ADBCD5A-838F-4D61-B7CA-7DC662FDA928}"/>
              </a:ext>
            </a:extLst>
          </p:cNvPr>
          <p:cNvSpPr txBox="1"/>
          <p:nvPr/>
        </p:nvSpPr>
        <p:spPr>
          <a:xfrm>
            <a:off x="1982450" y="5460711"/>
            <a:ext cx="7017261" cy="923132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r>
              <a:rPr lang="en-US" sz="5400" b="1" dirty="0">
                <a:solidFill>
                  <a:srgbClr val="1F7F9B"/>
                </a:solidFill>
                <a:latin typeface="+mj-lt"/>
              </a:rPr>
              <a:t>Introduction</a:t>
            </a:r>
          </a:p>
        </p:txBody>
      </p:sp>
      <p:sp>
        <p:nvSpPr>
          <p:cNvPr id="8" name="introduction text">
            <a:extLst>
              <a:ext uri="{FF2B5EF4-FFF2-40B4-BE49-F238E27FC236}">
                <a16:creationId xmlns:a16="http://schemas.microsoft.com/office/drawing/2014/main" id="{9FA2B69B-6BE4-472E-AC7C-5BC21B2FD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6703" y="6328145"/>
            <a:ext cx="8342252" cy="546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The popularity of escape rooms as a teaching tool in medical education has grown in recent years. Escape room games have been shown to increase knowledge, self-confidence, and long-term retention. To determine if a virtual escape room could serve as an effective exam review, we implemented a cranial nerve escape room in a graduate-level gross anatomy course with health professions students.</a:t>
            </a:r>
          </a:p>
        </p:txBody>
      </p:sp>
      <p:sp>
        <p:nvSpPr>
          <p:cNvPr id="2" name="procedures">
            <a:extLst>
              <a:ext uri="{FF2B5EF4-FFF2-40B4-BE49-F238E27FC236}">
                <a16:creationId xmlns:a16="http://schemas.microsoft.com/office/drawing/2014/main" id="{4A855B5A-0684-9AC7-93AE-E795C1D23E22}"/>
              </a:ext>
            </a:extLst>
          </p:cNvPr>
          <p:cNvSpPr txBox="1"/>
          <p:nvPr/>
        </p:nvSpPr>
        <p:spPr>
          <a:xfrm>
            <a:off x="1982450" y="12132391"/>
            <a:ext cx="7990663" cy="923132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r>
              <a:rPr lang="en-US" sz="5400" b="1" dirty="0">
                <a:solidFill>
                  <a:srgbClr val="1F7F9B"/>
                </a:solidFill>
                <a:latin typeface="+mj-lt"/>
              </a:rPr>
              <a:t>Methods &amp; Procedures</a:t>
            </a:r>
          </a:p>
        </p:txBody>
      </p:sp>
      <p:sp>
        <p:nvSpPr>
          <p:cNvPr id="3" name="procedures text">
            <a:extLst>
              <a:ext uri="{FF2B5EF4-FFF2-40B4-BE49-F238E27FC236}">
                <a16:creationId xmlns:a16="http://schemas.microsoft.com/office/drawing/2014/main" id="{529E6F0D-23C9-27F7-BF27-4BFCA8F08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6703" y="13101659"/>
            <a:ext cx="8878175" cy="817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One hundred thirty-nine (139) Pathologist, Surgical, and Physician Assistant students enrolled in the Health Professions Anatomy course at EVMS participated in a pre-post single-arm pilot as a required, ungraded portion of the course. Students completed a pre-activity competency test which comprised of 10 multiple choice questions on relevant clinical cases.  Next, they worked in groups of 4-6 students to complete a virtual escape room built in Articulate Storyline.  The concept comprised of students who were “trapped” within the brain and had to solve a puzzle to determine the correct cranial nerve exit. Correct answers revealed a clue to narrow down the correct </a:t>
            </a:r>
          </a:p>
        </p:txBody>
      </p:sp>
      <p:sp>
        <p:nvSpPr>
          <p:cNvPr id="14" name="procedures text">
            <a:extLst>
              <a:ext uri="{FF2B5EF4-FFF2-40B4-BE49-F238E27FC236}">
                <a16:creationId xmlns:a16="http://schemas.microsoft.com/office/drawing/2014/main" id="{EB75FE4C-A31C-4281-AD39-6277E9F43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7171" y="5579831"/>
            <a:ext cx="8878175" cy="384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exit. Following completion of the activity, students repeated a 10-question post-activity competency test. Students also completed a post-activity survey that explored if the activity was useful, if working in teams was effective, and if the activity in general was successful in helping to learn the material.  </a:t>
            </a:r>
          </a:p>
        </p:txBody>
      </p:sp>
      <p:graphicFrame>
        <p:nvGraphicFramePr>
          <p:cNvPr id="12" name="Demographics table" descr="Use Design to identify Header Row, Total Row, First Columns and add boarders around cells." title="Example Demographics table">
            <a:extLst>
              <a:ext uri="{FF2B5EF4-FFF2-40B4-BE49-F238E27FC236}">
                <a16:creationId xmlns:a16="http://schemas.microsoft.com/office/drawing/2014/main" id="{A781729B-87FC-4A73-BC32-5774545DA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266936"/>
              </p:ext>
            </p:extLst>
          </p:nvPr>
        </p:nvGraphicFramePr>
        <p:xfrm>
          <a:off x="11522249" y="9540895"/>
          <a:ext cx="10101897" cy="6316877"/>
        </p:xfrm>
        <a:graphic>
          <a:graphicData uri="http://schemas.openxmlformats.org/drawingml/2006/table">
            <a:tbl>
              <a:tblPr firstRow="1" firstCol="1" lastRow="1" bandRow="1" bandCol="1">
                <a:tableStyleId>{5940675A-B579-460E-94D1-54222C63F5DA}</a:tableStyleId>
              </a:tblPr>
              <a:tblGrid>
                <a:gridCol w="9023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Post-Activity Survey (n=95)</a:t>
                      </a:r>
                    </a:p>
                  </a:txBody>
                  <a:tcPr marL="274320" marR="274320"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74320" marR="274320"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 found this activity to be a productive use of time.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74320" marR="274320"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82.1</a:t>
                      </a:r>
                    </a:p>
                  </a:txBody>
                  <a:tcPr marL="274320" marR="274320"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The escape room activity was an effective team building activity.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74320" marR="274320"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90.5</a:t>
                      </a:r>
                    </a:p>
                  </a:txBody>
                  <a:tcPr marL="274320" marR="274320"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This activity encouraged the use of communication and collaborative skills.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74320" marR="274320"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96.8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74320" marR="274320"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 feel more confident about the material after this escape room.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74320" marR="274320"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66.3</a:t>
                      </a:r>
                    </a:p>
                  </a:txBody>
                  <a:tcPr marL="274320" marR="274320"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The escape room helped expose gaps in my knowledge.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74320" marR="274320"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92.6</a:t>
                      </a:r>
                    </a:p>
                  </a:txBody>
                  <a:tcPr marL="274320" marR="274320" marT="45725" marB="45725" horzOverflow="overflow"/>
                </a:tc>
                <a:extLst>
                  <a:ext uri="{0D108BD9-81ED-4DB2-BD59-A6C34878D82A}">
                    <a16:rowId xmlns:a16="http://schemas.microsoft.com/office/drawing/2014/main" val="445484461"/>
                  </a:ext>
                </a:extLst>
              </a:tr>
              <a:tr h="579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 plan to play the escape room again as a review for the exam.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74320" marR="274320"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75.8</a:t>
                      </a:r>
                    </a:p>
                  </a:txBody>
                  <a:tcPr marL="274320" marR="274320" marT="45725" marB="45725" horzOverflow="overflow"/>
                </a:tc>
                <a:extLst>
                  <a:ext uri="{0D108BD9-81ED-4DB2-BD59-A6C34878D82A}">
                    <a16:rowId xmlns:a16="http://schemas.microsoft.com/office/drawing/2014/main" val="2684538112"/>
                  </a:ext>
                </a:extLst>
              </a:tr>
              <a:tr h="579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escape room encouraged me to think about material in a new way. </a:t>
                      </a:r>
                    </a:p>
                  </a:txBody>
                  <a:tcPr marL="274320" marR="274320"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82.1</a:t>
                      </a:r>
                    </a:p>
                  </a:txBody>
                  <a:tcPr marL="274320" marR="274320" marT="45725" marB="45725" horzOverflow="overflow"/>
                </a:tc>
                <a:extLst>
                  <a:ext uri="{0D108BD9-81ED-4DB2-BD59-A6C34878D82A}">
                    <a16:rowId xmlns:a16="http://schemas.microsoft.com/office/drawing/2014/main" val="1659299776"/>
                  </a:ext>
                </a:extLst>
              </a:tr>
              <a:tr h="579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 would recommend this activity to others. </a:t>
                      </a:r>
                    </a:p>
                  </a:txBody>
                  <a:tcPr marL="274320" marR="274320"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84.2</a:t>
                      </a:r>
                    </a:p>
                  </a:txBody>
                  <a:tcPr marL="274320" marR="274320" marT="45725" marB="45725" horzOverflow="overflow"/>
                </a:tc>
                <a:extLst>
                  <a:ext uri="{0D108BD9-81ED-4DB2-BD59-A6C34878D82A}">
                    <a16:rowId xmlns:a16="http://schemas.microsoft.com/office/drawing/2014/main" val="85259721"/>
                  </a:ext>
                </a:extLst>
              </a:tr>
              <a:tr h="579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 learned from my peers during this escape room. </a:t>
                      </a:r>
                    </a:p>
                  </a:txBody>
                  <a:tcPr marL="274320" marR="274320"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85.3</a:t>
                      </a:r>
                    </a:p>
                  </a:txBody>
                  <a:tcPr marL="274320" marR="274320" marT="45725" marB="45725" horzOverflow="overflow"/>
                </a:tc>
                <a:extLst>
                  <a:ext uri="{0D108BD9-81ED-4DB2-BD59-A6C34878D82A}">
                    <a16:rowId xmlns:a16="http://schemas.microsoft.com/office/drawing/2014/main" val="2954828202"/>
                  </a:ext>
                </a:extLst>
              </a:tr>
              <a:tr h="579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escape room was an effective way to review head and neck anatomy. </a:t>
                      </a:r>
                    </a:p>
                  </a:txBody>
                  <a:tcPr marL="274320" marR="274320"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77.9</a:t>
                      </a:r>
                    </a:p>
                  </a:txBody>
                  <a:tcPr marL="274320" marR="274320" marT="45725" marB="45725" horzOverflow="overflow"/>
                </a:tc>
                <a:extLst>
                  <a:ext uri="{0D108BD9-81ED-4DB2-BD59-A6C34878D82A}">
                    <a16:rowId xmlns:a16="http://schemas.microsoft.com/office/drawing/2014/main" val="2381088386"/>
                  </a:ext>
                </a:extLst>
              </a:tr>
            </a:tbl>
          </a:graphicData>
        </a:graphic>
      </p:graphicFrame>
      <p:sp>
        <p:nvSpPr>
          <p:cNvPr id="13" name="Demographics table text">
            <a:extLst>
              <a:ext uri="{FF2B5EF4-FFF2-40B4-BE49-F238E27FC236}">
                <a16:creationId xmlns:a16="http://schemas.microsoft.com/office/drawing/2014/main" id="{E0068B2F-B47C-463D-92B2-A18511E56E3A}"/>
              </a:ext>
            </a:extLst>
          </p:cNvPr>
          <p:cNvSpPr txBox="1"/>
          <p:nvPr/>
        </p:nvSpPr>
        <p:spPr>
          <a:xfrm>
            <a:off x="11521257" y="15857772"/>
            <a:ext cx="10101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Table 1: Results of selected questions from the post-activity survey with combined percentages of participants who agreed or strongly agreed with the statement.</a:t>
            </a:r>
          </a:p>
        </p:txBody>
      </p:sp>
      <p:pic>
        <p:nvPicPr>
          <p:cNvPr id="6" name="Picture 5" descr="Shape">
            <a:extLst>
              <a:ext uri="{FF2B5EF4-FFF2-40B4-BE49-F238E27FC236}">
                <a16:creationId xmlns:a16="http://schemas.microsoft.com/office/drawing/2014/main" id="{1F190A74-BD23-45A5-E8D6-D7730DB4D1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77"/>
          <a:stretch/>
        </p:blipFill>
        <p:spPr>
          <a:xfrm>
            <a:off x="12613745" y="16711373"/>
            <a:ext cx="7301131" cy="4659762"/>
          </a:xfrm>
          <a:prstGeom prst="rect">
            <a:avLst/>
          </a:prstGeom>
        </p:spPr>
      </p:pic>
      <p:sp>
        <p:nvSpPr>
          <p:cNvPr id="27" name="Demographics table text">
            <a:extLst>
              <a:ext uri="{FF2B5EF4-FFF2-40B4-BE49-F238E27FC236}">
                <a16:creationId xmlns:a16="http://schemas.microsoft.com/office/drawing/2014/main" id="{0F87A21F-60C6-25A0-4D09-9E8F4ED85C92}"/>
              </a:ext>
            </a:extLst>
          </p:cNvPr>
          <p:cNvSpPr txBox="1"/>
          <p:nvPr/>
        </p:nvSpPr>
        <p:spPr>
          <a:xfrm>
            <a:off x="12646652" y="21371135"/>
            <a:ext cx="7301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 1: Example of first picture shown during escape room.</a:t>
            </a:r>
          </a:p>
        </p:txBody>
      </p:sp>
      <p:pic>
        <p:nvPicPr>
          <p:cNvPr id="4" name="Picture 3" descr="Diagram">
            <a:extLst>
              <a:ext uri="{FF2B5EF4-FFF2-40B4-BE49-F238E27FC236}">
                <a16:creationId xmlns:a16="http://schemas.microsoft.com/office/drawing/2014/main" id="{1503A96E-18DD-DD1B-3DD6-CA3A6CF42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4955" y="5696797"/>
            <a:ext cx="8001416" cy="5438948"/>
          </a:xfrm>
          <a:prstGeom prst="rect">
            <a:avLst/>
          </a:prstGeom>
        </p:spPr>
      </p:pic>
      <p:sp>
        <p:nvSpPr>
          <p:cNvPr id="28" name="Demographics table text">
            <a:extLst>
              <a:ext uri="{FF2B5EF4-FFF2-40B4-BE49-F238E27FC236}">
                <a16:creationId xmlns:a16="http://schemas.microsoft.com/office/drawing/2014/main" id="{B49D72CC-52FE-CB7F-316D-08E69B4EEF91}"/>
              </a:ext>
            </a:extLst>
          </p:cNvPr>
          <p:cNvSpPr txBox="1"/>
          <p:nvPr/>
        </p:nvSpPr>
        <p:spPr>
          <a:xfrm>
            <a:off x="23173282" y="11192605"/>
            <a:ext cx="7301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 2: Example of drag and drop puzzle from escape room.</a:t>
            </a:r>
          </a:p>
        </p:txBody>
      </p:sp>
      <p:pic>
        <p:nvPicPr>
          <p:cNvPr id="10" name="Picture 9" descr="Graphical user interface">
            <a:extLst>
              <a:ext uri="{FF2B5EF4-FFF2-40B4-BE49-F238E27FC236}">
                <a16:creationId xmlns:a16="http://schemas.microsoft.com/office/drawing/2014/main" id="{0B7AA04F-FD48-FD24-FAE1-BED0046183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29114" y="11604671"/>
            <a:ext cx="7975574" cy="5106702"/>
          </a:xfrm>
          <a:prstGeom prst="rect">
            <a:avLst/>
          </a:prstGeom>
        </p:spPr>
      </p:pic>
      <p:sp>
        <p:nvSpPr>
          <p:cNvPr id="29" name="Demographics table text">
            <a:extLst>
              <a:ext uri="{FF2B5EF4-FFF2-40B4-BE49-F238E27FC236}">
                <a16:creationId xmlns:a16="http://schemas.microsoft.com/office/drawing/2014/main" id="{963ADDF2-BAAA-9ADD-A0D0-D12C0DB034C5}"/>
              </a:ext>
            </a:extLst>
          </p:cNvPr>
          <p:cNvSpPr txBox="1"/>
          <p:nvPr/>
        </p:nvSpPr>
        <p:spPr>
          <a:xfrm>
            <a:off x="24184444" y="16614985"/>
            <a:ext cx="5542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 3: Example of puzzle from escape room.</a:t>
            </a:r>
          </a:p>
        </p:txBody>
      </p:sp>
      <p:pic>
        <p:nvPicPr>
          <p:cNvPr id="26" name="Picture 25" descr="Text">
            <a:extLst>
              <a:ext uri="{FF2B5EF4-FFF2-40B4-BE49-F238E27FC236}">
                <a16:creationId xmlns:a16="http://schemas.microsoft.com/office/drawing/2014/main" id="{E7A269A4-8F8D-3ABF-799F-205014FA8E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54955" y="17015095"/>
            <a:ext cx="7975575" cy="4486261"/>
          </a:xfrm>
          <a:prstGeom prst="rect">
            <a:avLst/>
          </a:prstGeom>
        </p:spPr>
      </p:pic>
      <p:sp>
        <p:nvSpPr>
          <p:cNvPr id="30" name="Demographics table text">
            <a:extLst>
              <a:ext uri="{FF2B5EF4-FFF2-40B4-BE49-F238E27FC236}">
                <a16:creationId xmlns:a16="http://schemas.microsoft.com/office/drawing/2014/main" id="{4FF07C3A-1252-5229-1F3B-0EBEA5C52814}"/>
              </a:ext>
            </a:extLst>
          </p:cNvPr>
          <p:cNvSpPr txBox="1"/>
          <p:nvPr/>
        </p:nvSpPr>
        <p:spPr>
          <a:xfrm>
            <a:off x="24056588" y="21501356"/>
            <a:ext cx="5798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 4: Clues given when a puzzle was solved.</a:t>
            </a:r>
          </a:p>
        </p:txBody>
      </p:sp>
      <p:sp>
        <p:nvSpPr>
          <p:cNvPr id="16" name="results">
            <a:extLst>
              <a:ext uri="{FF2B5EF4-FFF2-40B4-BE49-F238E27FC236}">
                <a16:creationId xmlns:a16="http://schemas.microsoft.com/office/drawing/2014/main" id="{46C58170-5EE7-4BB7-BB2D-E946719699AB}"/>
              </a:ext>
            </a:extLst>
          </p:cNvPr>
          <p:cNvSpPr txBox="1"/>
          <p:nvPr/>
        </p:nvSpPr>
        <p:spPr>
          <a:xfrm>
            <a:off x="32564040" y="5460711"/>
            <a:ext cx="7017261" cy="923132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r>
              <a:rPr lang="en-US" sz="5400" b="1" dirty="0">
                <a:solidFill>
                  <a:srgbClr val="1F7F9B"/>
                </a:solidFill>
              </a:rPr>
              <a:t>Results</a:t>
            </a:r>
          </a:p>
        </p:txBody>
      </p:sp>
      <p:sp>
        <p:nvSpPr>
          <p:cNvPr id="17" name="results text">
            <a:extLst>
              <a:ext uri="{FF2B5EF4-FFF2-40B4-BE49-F238E27FC236}">
                <a16:creationId xmlns:a16="http://schemas.microsoft.com/office/drawing/2014/main" id="{66B96512-746C-44A6-B17A-2A84539B2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16440" y="6324853"/>
            <a:ext cx="8875131" cy="600869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257" tIns="45622" rIns="91257" bIns="45622">
            <a:spAutoFit/>
          </a:bodyPr>
          <a:lstStyle>
            <a:lvl1pPr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One hundred thirty-nine students completed the pre-test (100%), one hundred twenty-seven students (91.4%) completed the post-test, and ninety-five (68.3%) students completed the post-survey. When comparing the pre-activity and post-activity competency tests, scores improved for all questions with score increases ranging from 8.7% to 29.2%. There was a significant difference (p&lt;0.01) in the overall average pre-test score of 55.1% compared to the post-test score of 70.2%.  </a:t>
            </a:r>
          </a:p>
        </p:txBody>
      </p:sp>
      <p:sp>
        <p:nvSpPr>
          <p:cNvPr id="19" name="conclusions">
            <a:extLst>
              <a:ext uri="{FF2B5EF4-FFF2-40B4-BE49-F238E27FC236}">
                <a16:creationId xmlns:a16="http://schemas.microsoft.com/office/drawing/2014/main" id="{FC2B6F36-6E18-44E2-866D-939FB235640A}"/>
              </a:ext>
            </a:extLst>
          </p:cNvPr>
          <p:cNvSpPr txBox="1"/>
          <p:nvPr/>
        </p:nvSpPr>
        <p:spPr>
          <a:xfrm>
            <a:off x="32564040" y="12525732"/>
            <a:ext cx="7017261" cy="923132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r>
              <a:rPr lang="en-US" sz="5400" b="1" dirty="0">
                <a:solidFill>
                  <a:srgbClr val="1F7F9B"/>
                </a:solidFill>
                <a:latin typeface="+mj-lt"/>
              </a:rPr>
              <a:t>Conclusions</a:t>
            </a:r>
          </a:p>
        </p:txBody>
      </p:sp>
      <p:sp>
        <p:nvSpPr>
          <p:cNvPr id="20" name="conclusions text">
            <a:extLst>
              <a:ext uri="{FF2B5EF4-FFF2-40B4-BE49-F238E27FC236}">
                <a16:creationId xmlns:a16="http://schemas.microsoft.com/office/drawing/2014/main" id="{A808EFB1-E718-45A9-A0EA-A1B53DD66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45211" y="13323399"/>
            <a:ext cx="8878175" cy="655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The increase in scores on all questions on the post-activity competency test is a strong indicator that the activity was effective at enhancing students’ knowledge of the material. In addition, the majority of students found the activity to be a productive use of time, helpful with team building, and allowed them to feel more confident about the material. The use of an escape room tailored specifically to the curriculum of a graduate-level anatomy course was highly effective as a teaching tool. </a:t>
            </a:r>
          </a:p>
          <a:p>
            <a:pPr eaLnBrk="1" hangingPunct="1">
              <a:lnSpc>
                <a:spcPct val="110000"/>
              </a:lnSpc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7035922"/>
      </p:ext>
    </p:extLst>
  </p:cSld>
  <p:clrMapOvr>
    <a:masterClrMapping/>
  </p:clrMapOvr>
</p:sld>
</file>

<file path=ppt/theme/theme1.xml><?xml version="1.0" encoding="utf-8"?>
<a:theme xmlns:a="http://schemas.openxmlformats.org/drawingml/2006/main" name="EVMS template 4">
  <a:themeElements>
    <a:clrScheme name="EVMS 2011">
      <a:dk1>
        <a:srgbClr val="000000"/>
      </a:dk1>
      <a:lt1>
        <a:srgbClr val="FFFFFF"/>
      </a:lt1>
      <a:dk2>
        <a:srgbClr val="00334D"/>
      </a:dk2>
      <a:lt2>
        <a:srgbClr val="EEECE1"/>
      </a:lt2>
      <a:accent1>
        <a:srgbClr val="367C99"/>
      </a:accent1>
      <a:accent2>
        <a:srgbClr val="B64121"/>
      </a:accent2>
      <a:accent3>
        <a:srgbClr val="41C4DC"/>
      </a:accent3>
      <a:accent4>
        <a:srgbClr val="766A63"/>
      </a:accent4>
      <a:accent5>
        <a:srgbClr val="DCCE86"/>
      </a:accent5>
      <a:accent6>
        <a:srgbClr val="C6EDF5"/>
      </a:accent6>
      <a:hlink>
        <a:srgbClr val="367C99"/>
      </a:hlink>
      <a:folHlink>
        <a:srgbClr val="C050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656</Words>
  <Application>Microsoft Office PowerPoint</Application>
  <PresentationFormat>Custom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Noto Sans Symbols</vt:lpstr>
      <vt:lpstr>EVMS template 4</vt:lpstr>
      <vt:lpstr>The Effectiveness of a Virtual Escape Room to Review Cranial Nerve Anatomical Knowledge in Medical Education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– Remove this slide before submitting</dc:title>
  <dc:creator>Taylor-Fishwick, Jonathan S.</dc:creator>
  <cp:lastModifiedBy>Brocus, Rebecca D</cp:lastModifiedBy>
  <cp:revision>28</cp:revision>
  <dcterms:created xsi:type="dcterms:W3CDTF">2021-04-15T12:23:12Z</dcterms:created>
  <dcterms:modified xsi:type="dcterms:W3CDTF">2023-05-10T17:40:01Z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0x01010036D8BDB6D61E6945B3D3C7EC6E0B8CF2</vt:lpwstr>
  </property>
</Properties>
</file>