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48" r:id="rId1"/>
  </p:sldMasterIdLst>
  <p:notesMasterIdLst>
    <p:notesMasterId r:id="rId3"/>
  </p:notesMasterIdLst>
  <p:sldIdLst>
    <p:sldId id="265" r:id="rId2"/>
  </p:sldIdLst>
  <p:sldSz cx="43891200" cy="21945600"/>
  <p:notesSz cx="7010400" cy="120396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6912">
          <p15:clr>
            <a:srgbClr val="A4A3A4"/>
          </p15:clr>
        </p15:guide>
        <p15:guide id="2" pos="13824">
          <p15:clr>
            <a:srgbClr val="A4A3A4"/>
          </p15:clr>
        </p15:guide>
      </p15:sldGuideLst>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8" roundtripDataSignature="AMtx7mgY+DoYvr4E1AmdKDSWwyBkHSK77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56" autoAdjust="0"/>
    <p:restoredTop sz="94249" autoAdjust="0"/>
  </p:normalViewPr>
  <p:slideViewPr>
    <p:cSldViewPr snapToGrid="0">
      <p:cViewPr varScale="1">
        <p:scale>
          <a:sx n="25" d="100"/>
          <a:sy n="25" d="100"/>
        </p:scale>
        <p:origin x="706" y="43"/>
      </p:cViewPr>
      <p:guideLst>
        <p:guide orient="horz" pos="6912"/>
        <p:guide pos="13824"/>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customschemas.google.com/relationships/presentationmetadata" Target="metadata"/><Relationship Id="rId3"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11" Type="http://schemas.openxmlformats.org/officeDocument/2006/relationships/theme" Target="theme/theme1.xml"/><Relationship Id="rId10" Type="http://schemas.openxmlformats.org/officeDocument/2006/relationships/viewProps" Target="viewProps.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3037840" cy="601980"/>
          </a:xfrm>
          <a:prstGeom prst="rect">
            <a:avLst/>
          </a:prstGeom>
          <a:noFill/>
          <a:ln>
            <a:noFill/>
          </a:ln>
        </p:spPr>
        <p:txBody>
          <a:bodyPr spcFirstLastPara="1" wrap="square" lIns="108832" tIns="54401" rIns="108832" bIns="54401" anchor="t" anchorCtr="0">
            <a:noAutofit/>
          </a:bodyPr>
          <a:lstStyle>
            <a:lvl1pPr marR="0" lvl="0" algn="l" rtl="0">
              <a:spcBef>
                <a:spcPts val="0"/>
              </a:spcBef>
              <a:spcAft>
                <a:spcPts val="0"/>
              </a:spcAft>
              <a:buSzPts val="1400"/>
              <a:buNone/>
              <a:defRPr sz="14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21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21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21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21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21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21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21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2100" b="0" i="0" u="none" strike="noStrike" cap="none">
                <a:solidFill>
                  <a:schemeClr val="dk1"/>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970938" y="0"/>
            <a:ext cx="3037840" cy="601980"/>
          </a:xfrm>
          <a:prstGeom prst="rect">
            <a:avLst/>
          </a:prstGeom>
          <a:noFill/>
          <a:ln>
            <a:noFill/>
          </a:ln>
        </p:spPr>
        <p:txBody>
          <a:bodyPr spcFirstLastPara="1" wrap="square" lIns="108832" tIns="54401" rIns="108832" bIns="54401" anchor="t" anchorCtr="0">
            <a:noAutofit/>
          </a:bodyPr>
          <a:lstStyle>
            <a:lvl1pPr marR="0" lvl="0" algn="r" rtl="0">
              <a:spcBef>
                <a:spcPts val="0"/>
              </a:spcBef>
              <a:spcAft>
                <a:spcPts val="0"/>
              </a:spcAft>
              <a:buSzPts val="1400"/>
              <a:buNone/>
              <a:defRPr sz="14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21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21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21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21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21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21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21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2100" b="0" i="0" u="none" strike="noStrike" cap="none">
                <a:solidFill>
                  <a:schemeClr val="dk1"/>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1009650" y="903288"/>
            <a:ext cx="9029700" cy="451485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701040" y="5718810"/>
            <a:ext cx="5608320" cy="5417820"/>
          </a:xfrm>
          <a:prstGeom prst="rect">
            <a:avLst/>
          </a:prstGeom>
          <a:noFill/>
          <a:ln>
            <a:noFill/>
          </a:ln>
        </p:spPr>
        <p:txBody>
          <a:bodyPr spcFirstLastPara="1" wrap="square" lIns="108832" tIns="54401" rIns="108832" bIns="54401"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11435530"/>
            <a:ext cx="3037840" cy="601980"/>
          </a:xfrm>
          <a:prstGeom prst="rect">
            <a:avLst/>
          </a:prstGeom>
          <a:noFill/>
          <a:ln>
            <a:noFill/>
          </a:ln>
        </p:spPr>
        <p:txBody>
          <a:bodyPr spcFirstLastPara="1" wrap="square" lIns="108832" tIns="54401" rIns="108832" bIns="54401" anchor="b" anchorCtr="0">
            <a:noAutofit/>
          </a:bodyPr>
          <a:lstStyle>
            <a:lvl1pPr marR="0" lvl="0" algn="l" rtl="0">
              <a:spcBef>
                <a:spcPts val="0"/>
              </a:spcBef>
              <a:spcAft>
                <a:spcPts val="0"/>
              </a:spcAft>
              <a:buSzPts val="1400"/>
              <a:buNone/>
              <a:defRPr sz="14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21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21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21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21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21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21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21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2100" b="0"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970938" y="11435530"/>
            <a:ext cx="3037840" cy="601980"/>
          </a:xfrm>
          <a:prstGeom prst="rect">
            <a:avLst/>
          </a:prstGeom>
          <a:noFill/>
          <a:ln>
            <a:noFill/>
          </a:ln>
        </p:spPr>
        <p:txBody>
          <a:bodyPr spcFirstLastPara="1" wrap="square" lIns="108832" tIns="54401" rIns="108832" bIns="54401" anchor="b" anchorCtr="0">
            <a:noAutofit/>
          </a:bodyPr>
          <a:lstStyle/>
          <a:p>
            <a:pPr algn="r"/>
            <a:fld id="{00000000-1234-1234-1234-123412341234}" type="slidenum">
              <a:rPr lang="en-US" smtClean="0">
                <a:solidFill>
                  <a:schemeClr val="dk1"/>
                </a:solidFill>
              </a:rPr>
              <a:pPr algn="r"/>
              <a:t>‹#›</a:t>
            </a:fld>
            <a:endParaRPr lang="en-US">
              <a:solidFill>
                <a:schemeClr val="dk1"/>
              </a:solidFil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4"/>
        <p:cNvGrpSpPr/>
        <p:nvPr/>
      </p:nvGrpSpPr>
      <p:grpSpPr>
        <a:xfrm>
          <a:off x="0" y="0"/>
          <a:ext cx="0" cy="0"/>
          <a:chOff x="0" y="0"/>
          <a:chExt cx="0" cy="0"/>
        </a:xfrm>
      </p:grpSpPr>
      <p:sp>
        <p:nvSpPr>
          <p:cNvPr id="55" name="Google Shape;55;p2:notes"/>
          <p:cNvSpPr txBox="1">
            <a:spLocks noGrp="1"/>
          </p:cNvSpPr>
          <p:nvPr>
            <p:ph type="body" idx="1"/>
          </p:nvPr>
        </p:nvSpPr>
        <p:spPr>
          <a:xfrm>
            <a:off x="701040" y="5718810"/>
            <a:ext cx="5608320" cy="5417820"/>
          </a:xfrm>
          <a:prstGeom prst="rect">
            <a:avLst/>
          </a:prstGeom>
        </p:spPr>
        <p:txBody>
          <a:bodyPr spcFirstLastPara="1" wrap="square" lIns="108832" tIns="54401" rIns="108832" bIns="54401" anchor="t" anchorCtr="0">
            <a:noAutofit/>
          </a:bodyPr>
          <a:lstStyle/>
          <a:p>
            <a:pPr marL="0" indent="0" defTabSz="1088502">
              <a:defRPr/>
            </a:pPr>
            <a:endParaRPr dirty="0"/>
          </a:p>
        </p:txBody>
      </p:sp>
      <p:sp>
        <p:nvSpPr>
          <p:cNvPr id="56" name="Google Shape;56;p2:notes"/>
          <p:cNvSpPr>
            <a:spLocks noGrp="1" noRot="1" noChangeAspect="1"/>
          </p:cNvSpPr>
          <p:nvPr>
            <p:ph type="sldImg" idx="2"/>
          </p:nvPr>
        </p:nvSpPr>
        <p:spPr>
          <a:xfrm>
            <a:off x="-1009650" y="903288"/>
            <a:ext cx="9029700" cy="451485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50603844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Title Slide">
  <p:cSld name="Title Slide">
    <p:spTree>
      <p:nvGrpSpPr>
        <p:cNvPr id="1" name="Shape 14"/>
        <p:cNvGrpSpPr/>
        <p:nvPr/>
      </p:nvGrpSpPr>
      <p:grpSpPr>
        <a:xfrm>
          <a:off x="0" y="0"/>
          <a:ext cx="0" cy="0"/>
          <a:chOff x="0" y="0"/>
          <a:chExt cx="0" cy="0"/>
        </a:xfrm>
      </p:grpSpPr>
      <p:pic>
        <p:nvPicPr>
          <p:cNvPr id="15" name="Google Shape;15;p5" descr="EVMS Fine Family Academy of Educators logo with EVMS curve" title="EVMS Fine Family Academy of Educators logo"/>
          <p:cNvPicPr preferRelativeResize="0"/>
          <p:nvPr/>
        </p:nvPicPr>
        <p:blipFill rotWithShape="1">
          <a:blip r:embed="rId2">
            <a:alphaModFix/>
          </a:blip>
          <a:srcRect/>
          <a:stretch/>
        </p:blipFill>
        <p:spPr>
          <a:xfrm>
            <a:off x="0" y="-81280"/>
            <a:ext cx="25818360" cy="3112994"/>
          </a:xfrm>
          <a:prstGeom prst="rect">
            <a:avLst/>
          </a:prstGeom>
          <a:noFill/>
          <a:ln>
            <a:noFill/>
          </a:ln>
        </p:spPr>
      </p:pic>
      <p:pic>
        <p:nvPicPr>
          <p:cNvPr id="16" name="Google Shape;16;p5" descr="Educational Scholarship Day logo with Fine Family Academy of Educators leaf design" title="Educational Scholarship Day logo"/>
          <p:cNvPicPr preferRelativeResize="0"/>
          <p:nvPr/>
        </p:nvPicPr>
        <p:blipFill rotWithShape="1">
          <a:blip r:embed="rId3">
            <a:alphaModFix/>
          </a:blip>
          <a:srcRect/>
          <a:stretch/>
        </p:blipFill>
        <p:spPr>
          <a:xfrm>
            <a:off x="13588949" y="3156348"/>
            <a:ext cx="9828333" cy="9457777"/>
          </a:xfrm>
          <a:prstGeom prst="rect">
            <a:avLst/>
          </a:prstGeom>
          <a:noFill/>
          <a:ln>
            <a:noFill/>
          </a:ln>
        </p:spPr>
      </p:pic>
      <p:sp>
        <p:nvSpPr>
          <p:cNvPr id="17" name="Google Shape;17;p5"/>
          <p:cNvSpPr txBox="1">
            <a:spLocks noGrp="1"/>
          </p:cNvSpPr>
          <p:nvPr>
            <p:ph type="title"/>
          </p:nvPr>
        </p:nvSpPr>
        <p:spPr>
          <a:xfrm>
            <a:off x="3467102" y="17475200"/>
            <a:ext cx="37308000" cy="4359300"/>
          </a:xfrm>
          <a:prstGeom prst="rect">
            <a:avLst/>
          </a:prstGeom>
          <a:noFill/>
          <a:ln>
            <a:noFill/>
          </a:ln>
        </p:spPr>
        <p:txBody>
          <a:bodyPr spcFirstLastPara="1" wrap="square" lIns="289125" tIns="144525" rIns="289125" bIns="144525" anchor="t" anchorCtr="0">
            <a:noAutofit/>
          </a:bodyPr>
          <a:lstStyle>
            <a:lvl1pPr marR="0" lvl="0" algn="ctr" rtl="0">
              <a:spcBef>
                <a:spcPts val="0"/>
              </a:spcBef>
              <a:spcAft>
                <a:spcPts val="0"/>
              </a:spcAft>
              <a:buSzPts val="4400"/>
              <a:buNone/>
              <a:defRPr sz="9500" b="1" i="0" u="none" strike="noStrike" cap="none">
                <a:solidFill>
                  <a:schemeClr val="accent1"/>
                </a:solidFill>
                <a:latin typeface="Calibri"/>
                <a:ea typeface="Calibri"/>
                <a:cs typeface="Calibri"/>
                <a:sym typeface="Calibri"/>
              </a:defRPr>
            </a:lvl1pPr>
            <a:lvl2pPr marR="0" lvl="1" algn="ctr" rtl="0">
              <a:spcBef>
                <a:spcPts val="0"/>
              </a:spcBef>
              <a:spcAft>
                <a:spcPts val="0"/>
              </a:spcAft>
              <a:buSzPts val="4400"/>
              <a:buNone/>
              <a:defRPr sz="11400" b="1" i="0" u="none" strike="noStrike" cap="none">
                <a:solidFill>
                  <a:schemeClr val="dk1"/>
                </a:solidFill>
                <a:latin typeface="Arial"/>
                <a:ea typeface="Arial"/>
                <a:cs typeface="Arial"/>
                <a:sym typeface="Arial"/>
              </a:defRPr>
            </a:lvl2pPr>
            <a:lvl3pPr marR="0" lvl="2" algn="ctr" rtl="0">
              <a:spcBef>
                <a:spcPts val="0"/>
              </a:spcBef>
              <a:spcAft>
                <a:spcPts val="0"/>
              </a:spcAft>
              <a:buSzPts val="4400"/>
              <a:buNone/>
              <a:defRPr sz="11400" b="1" i="0" u="none" strike="noStrike" cap="none">
                <a:solidFill>
                  <a:schemeClr val="dk1"/>
                </a:solidFill>
                <a:latin typeface="Arial"/>
                <a:ea typeface="Arial"/>
                <a:cs typeface="Arial"/>
                <a:sym typeface="Arial"/>
              </a:defRPr>
            </a:lvl3pPr>
            <a:lvl4pPr marR="0" lvl="3" algn="ctr" rtl="0">
              <a:spcBef>
                <a:spcPts val="0"/>
              </a:spcBef>
              <a:spcAft>
                <a:spcPts val="0"/>
              </a:spcAft>
              <a:buSzPts val="4400"/>
              <a:buNone/>
              <a:defRPr sz="11400" b="1" i="0" u="none" strike="noStrike" cap="none">
                <a:solidFill>
                  <a:schemeClr val="dk1"/>
                </a:solidFill>
                <a:latin typeface="Arial"/>
                <a:ea typeface="Arial"/>
                <a:cs typeface="Arial"/>
                <a:sym typeface="Arial"/>
              </a:defRPr>
            </a:lvl4pPr>
            <a:lvl5pPr marR="0" lvl="4" algn="ctr" rtl="0">
              <a:spcBef>
                <a:spcPts val="0"/>
              </a:spcBef>
              <a:spcAft>
                <a:spcPts val="0"/>
              </a:spcAft>
              <a:buSzPts val="4400"/>
              <a:buNone/>
              <a:defRPr sz="11400" b="1" i="0" u="none" strike="noStrike" cap="none">
                <a:solidFill>
                  <a:schemeClr val="dk1"/>
                </a:solidFill>
                <a:latin typeface="Arial"/>
                <a:ea typeface="Arial"/>
                <a:cs typeface="Arial"/>
                <a:sym typeface="Arial"/>
              </a:defRPr>
            </a:lvl5pPr>
            <a:lvl6pPr marR="0" lvl="5" algn="ctr" rtl="0">
              <a:spcBef>
                <a:spcPts val="0"/>
              </a:spcBef>
              <a:spcAft>
                <a:spcPts val="0"/>
              </a:spcAft>
              <a:buSzPts val="4400"/>
              <a:buNone/>
              <a:defRPr sz="11400" b="1" i="0" u="none" strike="noStrike" cap="none">
                <a:solidFill>
                  <a:schemeClr val="dk2"/>
                </a:solidFill>
                <a:latin typeface="Arial"/>
                <a:ea typeface="Arial"/>
                <a:cs typeface="Arial"/>
                <a:sym typeface="Arial"/>
              </a:defRPr>
            </a:lvl6pPr>
            <a:lvl7pPr marR="0" lvl="6" algn="ctr" rtl="0">
              <a:spcBef>
                <a:spcPts val="0"/>
              </a:spcBef>
              <a:spcAft>
                <a:spcPts val="0"/>
              </a:spcAft>
              <a:buSzPts val="4400"/>
              <a:buNone/>
              <a:defRPr sz="11400" b="1" i="0" u="none" strike="noStrike" cap="none">
                <a:solidFill>
                  <a:schemeClr val="dk2"/>
                </a:solidFill>
                <a:latin typeface="Arial"/>
                <a:ea typeface="Arial"/>
                <a:cs typeface="Arial"/>
                <a:sym typeface="Arial"/>
              </a:defRPr>
            </a:lvl7pPr>
            <a:lvl8pPr marR="0" lvl="7" algn="ctr" rtl="0">
              <a:spcBef>
                <a:spcPts val="0"/>
              </a:spcBef>
              <a:spcAft>
                <a:spcPts val="0"/>
              </a:spcAft>
              <a:buSzPts val="4400"/>
              <a:buNone/>
              <a:defRPr sz="11400" b="1" i="0" u="none" strike="noStrike" cap="none">
                <a:solidFill>
                  <a:schemeClr val="dk2"/>
                </a:solidFill>
                <a:latin typeface="Arial"/>
                <a:ea typeface="Arial"/>
                <a:cs typeface="Arial"/>
                <a:sym typeface="Arial"/>
              </a:defRPr>
            </a:lvl8pPr>
            <a:lvl9pPr marR="0" lvl="8" algn="ctr" rtl="0">
              <a:spcBef>
                <a:spcPts val="0"/>
              </a:spcBef>
              <a:spcAft>
                <a:spcPts val="0"/>
              </a:spcAft>
              <a:buSzPts val="4400"/>
              <a:buNone/>
              <a:defRPr sz="11400" b="1" i="0" u="none" strike="noStrike" cap="none">
                <a:solidFill>
                  <a:schemeClr val="dk2"/>
                </a:solidFill>
                <a:latin typeface="Arial"/>
                <a:ea typeface="Arial"/>
                <a:cs typeface="Arial"/>
                <a:sym typeface="Arial"/>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18"/>
        <p:cNvGrpSpPr/>
        <p:nvPr/>
      </p:nvGrpSpPr>
      <p:grpSpPr>
        <a:xfrm>
          <a:off x="0" y="0"/>
          <a:ext cx="0" cy="0"/>
          <a:chOff x="0" y="0"/>
          <a:chExt cx="0" cy="0"/>
        </a:xfrm>
      </p:grpSpPr>
      <p:sp>
        <p:nvSpPr>
          <p:cNvPr id="19" name="Google Shape;19;p6"/>
          <p:cNvSpPr txBox="1">
            <a:spLocks noGrp="1"/>
          </p:cNvSpPr>
          <p:nvPr>
            <p:ph type="body" idx="1"/>
          </p:nvPr>
        </p:nvSpPr>
        <p:spPr>
          <a:xfrm>
            <a:off x="2194560" y="6746240"/>
            <a:ext cx="39501600" cy="13654800"/>
          </a:xfrm>
          <a:prstGeom prst="rect">
            <a:avLst/>
          </a:prstGeom>
          <a:noFill/>
          <a:ln>
            <a:noFill/>
          </a:ln>
        </p:spPr>
        <p:txBody>
          <a:bodyPr spcFirstLastPara="1" wrap="square" lIns="289125" tIns="144525" rIns="289125" bIns="144525" anchor="t" anchorCtr="0">
            <a:noAutofit/>
          </a:bodyPr>
          <a:lstStyle>
            <a:lvl1pPr marL="457200" lvl="0" indent="-444500" algn="l">
              <a:spcBef>
                <a:spcPts val="1100"/>
              </a:spcBef>
              <a:spcAft>
                <a:spcPts val="0"/>
              </a:spcAft>
              <a:buSzPts val="3400"/>
              <a:buChar char="◻"/>
              <a:defRPr/>
            </a:lvl1pPr>
            <a:lvl2pPr marL="914400" lvl="1" indent="-444500" algn="l">
              <a:spcBef>
                <a:spcPts val="1100"/>
              </a:spcBef>
              <a:spcAft>
                <a:spcPts val="0"/>
              </a:spcAft>
              <a:buSzPts val="3400"/>
              <a:buChar char="◻"/>
              <a:defRPr/>
            </a:lvl2pPr>
            <a:lvl3pPr marL="1371600" lvl="2" indent="-444500" algn="l">
              <a:spcBef>
                <a:spcPts val="1100"/>
              </a:spcBef>
              <a:spcAft>
                <a:spcPts val="0"/>
              </a:spcAft>
              <a:buSzPts val="3400"/>
              <a:buChar char="◻"/>
              <a:defRPr/>
            </a:lvl3pPr>
            <a:lvl4pPr marL="1828800" lvl="3" indent="-444500" algn="l">
              <a:spcBef>
                <a:spcPts val="1100"/>
              </a:spcBef>
              <a:spcAft>
                <a:spcPts val="0"/>
              </a:spcAft>
              <a:buSzPts val="3400"/>
              <a:buChar char="◻"/>
              <a:defRPr/>
            </a:lvl4pPr>
            <a:lvl5pPr marL="2286000" lvl="4" indent="-444500" algn="l">
              <a:spcBef>
                <a:spcPts val="1100"/>
              </a:spcBef>
              <a:spcAft>
                <a:spcPts val="0"/>
              </a:spcAft>
              <a:buSzPts val="3400"/>
              <a:buChar char="◻"/>
              <a:defRPr/>
            </a:lvl5pPr>
            <a:lvl6pPr marL="2743200" lvl="5" indent="-590550" algn="l">
              <a:spcBef>
                <a:spcPts val="1100"/>
              </a:spcBef>
              <a:spcAft>
                <a:spcPts val="0"/>
              </a:spcAft>
              <a:buSzPts val="5700"/>
              <a:buChar char="»"/>
              <a:defRPr/>
            </a:lvl6pPr>
            <a:lvl7pPr marL="3200400" lvl="6" indent="-590550" algn="l">
              <a:spcBef>
                <a:spcPts val="1100"/>
              </a:spcBef>
              <a:spcAft>
                <a:spcPts val="0"/>
              </a:spcAft>
              <a:buSzPts val="5700"/>
              <a:buChar char="»"/>
              <a:defRPr/>
            </a:lvl7pPr>
            <a:lvl8pPr marL="3657600" lvl="7" indent="-590550" algn="l">
              <a:spcBef>
                <a:spcPts val="1100"/>
              </a:spcBef>
              <a:spcAft>
                <a:spcPts val="0"/>
              </a:spcAft>
              <a:buSzPts val="5700"/>
              <a:buChar char="»"/>
              <a:defRPr/>
            </a:lvl8pPr>
            <a:lvl9pPr marL="4114800" lvl="8" indent="-590550" algn="l">
              <a:spcBef>
                <a:spcPts val="1100"/>
              </a:spcBef>
              <a:spcAft>
                <a:spcPts val="0"/>
              </a:spcAft>
              <a:buSzPts val="5700"/>
              <a:buChar char="»"/>
              <a:defRPr/>
            </a:lvl9pPr>
          </a:lstStyle>
          <a:p>
            <a:endParaRPr/>
          </a:p>
        </p:txBody>
      </p:sp>
      <p:sp>
        <p:nvSpPr>
          <p:cNvPr id="20" name="Google Shape;20;p6"/>
          <p:cNvSpPr txBox="1">
            <a:spLocks noGrp="1"/>
          </p:cNvSpPr>
          <p:nvPr>
            <p:ph type="title"/>
          </p:nvPr>
        </p:nvSpPr>
        <p:spPr>
          <a:xfrm>
            <a:off x="2194560" y="4145280"/>
            <a:ext cx="39501600" cy="2601300"/>
          </a:xfrm>
          <a:prstGeom prst="rect">
            <a:avLst/>
          </a:prstGeom>
          <a:noFill/>
          <a:ln>
            <a:noFill/>
          </a:ln>
        </p:spPr>
        <p:txBody>
          <a:bodyPr spcFirstLastPara="1" wrap="square" lIns="289125" tIns="144525" rIns="289125" bIns="144525" anchor="t" anchorCtr="0">
            <a:noAutofit/>
          </a:bodyPr>
          <a:lstStyle>
            <a:lvl1pPr marR="0" lvl="0" algn="l" rtl="0">
              <a:spcBef>
                <a:spcPts val="0"/>
              </a:spcBef>
              <a:spcAft>
                <a:spcPts val="0"/>
              </a:spcAft>
              <a:buSzPts val="4400"/>
              <a:buNone/>
              <a:defRPr sz="11400" b="1" i="0" u="none" strike="noStrike" cap="none">
                <a:solidFill>
                  <a:srgbClr val="1F7F9B"/>
                </a:solidFill>
                <a:latin typeface="Calibri"/>
                <a:ea typeface="Calibri"/>
                <a:cs typeface="Calibri"/>
                <a:sym typeface="Calibri"/>
              </a:defRPr>
            </a:lvl1pPr>
            <a:lvl2pPr marR="0" lvl="1" algn="ctr" rtl="0">
              <a:spcBef>
                <a:spcPts val="0"/>
              </a:spcBef>
              <a:spcAft>
                <a:spcPts val="0"/>
              </a:spcAft>
              <a:buSzPts val="4400"/>
              <a:buNone/>
              <a:defRPr sz="11400" b="1" i="0" u="none" strike="noStrike" cap="none">
                <a:solidFill>
                  <a:schemeClr val="dk1"/>
                </a:solidFill>
                <a:latin typeface="Arial"/>
                <a:ea typeface="Arial"/>
                <a:cs typeface="Arial"/>
                <a:sym typeface="Arial"/>
              </a:defRPr>
            </a:lvl2pPr>
            <a:lvl3pPr marR="0" lvl="2" algn="ctr" rtl="0">
              <a:spcBef>
                <a:spcPts val="0"/>
              </a:spcBef>
              <a:spcAft>
                <a:spcPts val="0"/>
              </a:spcAft>
              <a:buSzPts val="4400"/>
              <a:buNone/>
              <a:defRPr sz="11400" b="1" i="0" u="none" strike="noStrike" cap="none">
                <a:solidFill>
                  <a:schemeClr val="dk1"/>
                </a:solidFill>
                <a:latin typeface="Arial"/>
                <a:ea typeface="Arial"/>
                <a:cs typeface="Arial"/>
                <a:sym typeface="Arial"/>
              </a:defRPr>
            </a:lvl3pPr>
            <a:lvl4pPr marR="0" lvl="3" algn="ctr" rtl="0">
              <a:spcBef>
                <a:spcPts val="0"/>
              </a:spcBef>
              <a:spcAft>
                <a:spcPts val="0"/>
              </a:spcAft>
              <a:buSzPts val="4400"/>
              <a:buNone/>
              <a:defRPr sz="11400" b="1" i="0" u="none" strike="noStrike" cap="none">
                <a:solidFill>
                  <a:schemeClr val="dk1"/>
                </a:solidFill>
                <a:latin typeface="Arial"/>
                <a:ea typeface="Arial"/>
                <a:cs typeface="Arial"/>
                <a:sym typeface="Arial"/>
              </a:defRPr>
            </a:lvl4pPr>
            <a:lvl5pPr marR="0" lvl="4" algn="ctr" rtl="0">
              <a:spcBef>
                <a:spcPts val="0"/>
              </a:spcBef>
              <a:spcAft>
                <a:spcPts val="0"/>
              </a:spcAft>
              <a:buSzPts val="4400"/>
              <a:buNone/>
              <a:defRPr sz="11400" b="1" i="0" u="none" strike="noStrike" cap="none">
                <a:solidFill>
                  <a:schemeClr val="dk1"/>
                </a:solidFill>
                <a:latin typeface="Arial"/>
                <a:ea typeface="Arial"/>
                <a:cs typeface="Arial"/>
                <a:sym typeface="Arial"/>
              </a:defRPr>
            </a:lvl5pPr>
            <a:lvl6pPr marR="0" lvl="5" algn="ctr" rtl="0">
              <a:spcBef>
                <a:spcPts val="0"/>
              </a:spcBef>
              <a:spcAft>
                <a:spcPts val="0"/>
              </a:spcAft>
              <a:buSzPts val="4400"/>
              <a:buNone/>
              <a:defRPr sz="11400" b="1" i="0" u="none" strike="noStrike" cap="none">
                <a:solidFill>
                  <a:schemeClr val="dk2"/>
                </a:solidFill>
                <a:latin typeface="Arial"/>
                <a:ea typeface="Arial"/>
                <a:cs typeface="Arial"/>
                <a:sym typeface="Arial"/>
              </a:defRPr>
            </a:lvl6pPr>
            <a:lvl7pPr marR="0" lvl="6" algn="ctr" rtl="0">
              <a:spcBef>
                <a:spcPts val="0"/>
              </a:spcBef>
              <a:spcAft>
                <a:spcPts val="0"/>
              </a:spcAft>
              <a:buSzPts val="4400"/>
              <a:buNone/>
              <a:defRPr sz="11400" b="1" i="0" u="none" strike="noStrike" cap="none">
                <a:solidFill>
                  <a:schemeClr val="dk2"/>
                </a:solidFill>
                <a:latin typeface="Arial"/>
                <a:ea typeface="Arial"/>
                <a:cs typeface="Arial"/>
                <a:sym typeface="Arial"/>
              </a:defRPr>
            </a:lvl7pPr>
            <a:lvl8pPr marR="0" lvl="7" algn="ctr" rtl="0">
              <a:spcBef>
                <a:spcPts val="0"/>
              </a:spcBef>
              <a:spcAft>
                <a:spcPts val="0"/>
              </a:spcAft>
              <a:buSzPts val="4400"/>
              <a:buNone/>
              <a:defRPr sz="11400" b="1" i="0" u="none" strike="noStrike" cap="none">
                <a:solidFill>
                  <a:schemeClr val="dk2"/>
                </a:solidFill>
                <a:latin typeface="Arial"/>
                <a:ea typeface="Arial"/>
                <a:cs typeface="Arial"/>
                <a:sym typeface="Arial"/>
              </a:defRPr>
            </a:lvl8pPr>
            <a:lvl9pPr marR="0" lvl="8" algn="ctr" rtl="0">
              <a:spcBef>
                <a:spcPts val="0"/>
              </a:spcBef>
              <a:spcAft>
                <a:spcPts val="0"/>
              </a:spcAft>
              <a:buSzPts val="4400"/>
              <a:buNone/>
              <a:defRPr sz="11400" b="1" i="0" u="none" strike="noStrike" cap="none">
                <a:solidFill>
                  <a:schemeClr val="dk2"/>
                </a:solidFill>
                <a:latin typeface="Arial"/>
                <a:ea typeface="Arial"/>
                <a:cs typeface="Arial"/>
                <a:sym typeface="Arial"/>
              </a:defRPr>
            </a:lvl9pPr>
          </a:lstStyle>
          <a:p>
            <a:endParaRPr/>
          </a:p>
        </p:txBody>
      </p:sp>
      <p:sp>
        <p:nvSpPr>
          <p:cNvPr id="21" name="Google Shape;21;p6"/>
          <p:cNvSpPr txBox="1">
            <a:spLocks noGrp="1"/>
          </p:cNvSpPr>
          <p:nvPr>
            <p:ph type="sldNum" idx="12"/>
          </p:nvPr>
        </p:nvSpPr>
        <p:spPr>
          <a:xfrm>
            <a:off x="1097280" y="20726396"/>
            <a:ext cx="4023600" cy="1109400"/>
          </a:xfrm>
          <a:prstGeom prst="rect">
            <a:avLst/>
          </a:prstGeom>
          <a:noFill/>
          <a:ln>
            <a:noFill/>
          </a:ln>
        </p:spPr>
        <p:txBody>
          <a:bodyPr spcFirstLastPara="1" wrap="square" lIns="289125" tIns="144525" rIns="289125" bIns="144525" anchor="ctr" anchorCtr="0">
            <a:noAutofit/>
          </a:bodyPr>
          <a:lstStyle>
            <a:lvl1pPr marL="0" lvl="0" indent="0" algn="l">
              <a:spcBef>
                <a:spcPts val="0"/>
              </a:spcBef>
              <a:spcAft>
                <a:spcPts val="0"/>
              </a:spcAft>
              <a:buNone/>
              <a:defRPr sz="2800" b="0" i="0" u="none" strike="noStrike" cap="none">
                <a:solidFill>
                  <a:srgbClr val="888888"/>
                </a:solidFill>
                <a:latin typeface="Calibri"/>
                <a:ea typeface="Calibri"/>
                <a:cs typeface="Calibri"/>
                <a:sym typeface="Calibri"/>
              </a:defRPr>
            </a:lvl1pPr>
            <a:lvl2pPr marL="0" lvl="1" indent="0" algn="l">
              <a:spcBef>
                <a:spcPts val="0"/>
              </a:spcBef>
              <a:spcAft>
                <a:spcPts val="0"/>
              </a:spcAft>
              <a:buNone/>
              <a:defRPr sz="2800" b="0" i="0" u="none" strike="noStrike" cap="none">
                <a:solidFill>
                  <a:srgbClr val="888888"/>
                </a:solidFill>
                <a:latin typeface="Calibri"/>
                <a:ea typeface="Calibri"/>
                <a:cs typeface="Calibri"/>
                <a:sym typeface="Calibri"/>
              </a:defRPr>
            </a:lvl2pPr>
            <a:lvl3pPr marL="0" lvl="2" indent="0" algn="l">
              <a:spcBef>
                <a:spcPts val="0"/>
              </a:spcBef>
              <a:spcAft>
                <a:spcPts val="0"/>
              </a:spcAft>
              <a:buNone/>
              <a:defRPr sz="2800" b="0" i="0" u="none" strike="noStrike" cap="none">
                <a:solidFill>
                  <a:srgbClr val="888888"/>
                </a:solidFill>
                <a:latin typeface="Calibri"/>
                <a:ea typeface="Calibri"/>
                <a:cs typeface="Calibri"/>
                <a:sym typeface="Calibri"/>
              </a:defRPr>
            </a:lvl3pPr>
            <a:lvl4pPr marL="0" lvl="3" indent="0" algn="l">
              <a:spcBef>
                <a:spcPts val="0"/>
              </a:spcBef>
              <a:spcAft>
                <a:spcPts val="0"/>
              </a:spcAft>
              <a:buNone/>
              <a:defRPr sz="2800" b="0" i="0" u="none" strike="noStrike" cap="none">
                <a:solidFill>
                  <a:srgbClr val="888888"/>
                </a:solidFill>
                <a:latin typeface="Calibri"/>
                <a:ea typeface="Calibri"/>
                <a:cs typeface="Calibri"/>
                <a:sym typeface="Calibri"/>
              </a:defRPr>
            </a:lvl4pPr>
            <a:lvl5pPr marL="0" lvl="4" indent="0" algn="l">
              <a:spcBef>
                <a:spcPts val="0"/>
              </a:spcBef>
              <a:spcAft>
                <a:spcPts val="0"/>
              </a:spcAft>
              <a:buNone/>
              <a:defRPr sz="2800" b="0" i="0" u="none" strike="noStrike" cap="none">
                <a:solidFill>
                  <a:srgbClr val="888888"/>
                </a:solidFill>
                <a:latin typeface="Calibri"/>
                <a:ea typeface="Calibri"/>
                <a:cs typeface="Calibri"/>
                <a:sym typeface="Calibri"/>
              </a:defRPr>
            </a:lvl5pPr>
            <a:lvl6pPr marL="0" lvl="5" indent="0" algn="l">
              <a:spcBef>
                <a:spcPts val="0"/>
              </a:spcBef>
              <a:spcAft>
                <a:spcPts val="0"/>
              </a:spcAft>
              <a:buNone/>
              <a:defRPr sz="2800" b="0" i="0" u="none" strike="noStrike" cap="none">
                <a:solidFill>
                  <a:srgbClr val="888888"/>
                </a:solidFill>
                <a:latin typeface="Calibri"/>
                <a:ea typeface="Calibri"/>
                <a:cs typeface="Calibri"/>
                <a:sym typeface="Calibri"/>
              </a:defRPr>
            </a:lvl6pPr>
            <a:lvl7pPr marL="0" lvl="6" indent="0" algn="l">
              <a:spcBef>
                <a:spcPts val="0"/>
              </a:spcBef>
              <a:spcAft>
                <a:spcPts val="0"/>
              </a:spcAft>
              <a:buNone/>
              <a:defRPr sz="2800" b="0" i="0" u="none" strike="noStrike" cap="none">
                <a:solidFill>
                  <a:srgbClr val="888888"/>
                </a:solidFill>
                <a:latin typeface="Calibri"/>
                <a:ea typeface="Calibri"/>
                <a:cs typeface="Calibri"/>
                <a:sym typeface="Calibri"/>
              </a:defRPr>
            </a:lvl7pPr>
            <a:lvl8pPr marL="0" lvl="7" indent="0" algn="l">
              <a:spcBef>
                <a:spcPts val="0"/>
              </a:spcBef>
              <a:spcAft>
                <a:spcPts val="0"/>
              </a:spcAft>
              <a:buNone/>
              <a:defRPr sz="2800" b="0" i="0" u="none" strike="noStrike" cap="none">
                <a:solidFill>
                  <a:srgbClr val="888888"/>
                </a:solidFill>
                <a:latin typeface="Calibri"/>
                <a:ea typeface="Calibri"/>
                <a:cs typeface="Calibri"/>
                <a:sym typeface="Calibri"/>
              </a:defRPr>
            </a:lvl8pPr>
            <a:lvl9pPr marL="0" lvl="8" indent="0" algn="l">
              <a:spcBef>
                <a:spcPts val="0"/>
              </a:spcBef>
              <a:spcAft>
                <a:spcPts val="0"/>
              </a:spcAft>
              <a:buNone/>
              <a:defRPr sz="2800" b="0" i="0" u="none" strike="noStrike" cap="none">
                <a:solidFill>
                  <a:srgbClr val="888888"/>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wo Content">
  <p:cSld name="Two Content">
    <p:spTree>
      <p:nvGrpSpPr>
        <p:cNvPr id="1" name="Shape 22"/>
        <p:cNvGrpSpPr/>
        <p:nvPr/>
      </p:nvGrpSpPr>
      <p:grpSpPr>
        <a:xfrm>
          <a:off x="0" y="0"/>
          <a:ext cx="0" cy="0"/>
          <a:chOff x="0" y="0"/>
          <a:chExt cx="0" cy="0"/>
        </a:xfrm>
      </p:grpSpPr>
      <p:sp>
        <p:nvSpPr>
          <p:cNvPr id="23" name="Google Shape;23;p7"/>
          <p:cNvSpPr txBox="1">
            <a:spLocks noGrp="1"/>
          </p:cNvSpPr>
          <p:nvPr>
            <p:ph type="body" idx="1"/>
          </p:nvPr>
        </p:nvSpPr>
        <p:spPr>
          <a:xfrm>
            <a:off x="2194560" y="6746240"/>
            <a:ext cx="19384800" cy="13654800"/>
          </a:xfrm>
          <a:prstGeom prst="rect">
            <a:avLst/>
          </a:prstGeom>
          <a:noFill/>
          <a:ln>
            <a:noFill/>
          </a:ln>
        </p:spPr>
        <p:txBody>
          <a:bodyPr spcFirstLastPara="1" wrap="square" lIns="289125" tIns="144525" rIns="289125" bIns="144525" anchor="t" anchorCtr="0">
            <a:noAutofit/>
          </a:bodyPr>
          <a:lstStyle>
            <a:lvl1pPr marL="457200" lvl="0" indent="-565150" algn="l">
              <a:spcBef>
                <a:spcPts val="1800"/>
              </a:spcBef>
              <a:spcAft>
                <a:spcPts val="0"/>
              </a:spcAft>
              <a:buSzPts val="5300"/>
              <a:buChar char="◻"/>
              <a:defRPr sz="8900"/>
            </a:lvl1pPr>
            <a:lvl2pPr marL="914400" lvl="1" indent="-520700" algn="l">
              <a:spcBef>
                <a:spcPts val="1500"/>
              </a:spcBef>
              <a:spcAft>
                <a:spcPts val="0"/>
              </a:spcAft>
              <a:buSzPts val="4600"/>
              <a:buChar char="◻"/>
              <a:defRPr sz="7600"/>
            </a:lvl2pPr>
            <a:lvl3pPr marL="1371600" lvl="2" indent="-469900" algn="l">
              <a:spcBef>
                <a:spcPts val="1300"/>
              </a:spcBef>
              <a:spcAft>
                <a:spcPts val="0"/>
              </a:spcAft>
              <a:buSzPts val="3800"/>
              <a:buChar char="◻"/>
              <a:defRPr sz="6300"/>
            </a:lvl3pPr>
            <a:lvl4pPr marL="1828800" lvl="3" indent="-444500" algn="l">
              <a:spcBef>
                <a:spcPts val="1100"/>
              </a:spcBef>
              <a:spcAft>
                <a:spcPts val="0"/>
              </a:spcAft>
              <a:buSzPts val="3400"/>
              <a:buChar char="◻"/>
              <a:defRPr sz="5700"/>
            </a:lvl4pPr>
            <a:lvl5pPr marL="2286000" lvl="4" indent="-444500" algn="l">
              <a:spcBef>
                <a:spcPts val="1100"/>
              </a:spcBef>
              <a:spcAft>
                <a:spcPts val="0"/>
              </a:spcAft>
              <a:buSzPts val="3400"/>
              <a:buChar char="◻"/>
              <a:defRPr sz="5700"/>
            </a:lvl5pPr>
            <a:lvl6pPr marL="2743200" lvl="5" indent="-590550" algn="l">
              <a:spcBef>
                <a:spcPts val="1100"/>
              </a:spcBef>
              <a:spcAft>
                <a:spcPts val="0"/>
              </a:spcAft>
              <a:buSzPts val="5700"/>
              <a:buChar char="»"/>
              <a:defRPr sz="5700"/>
            </a:lvl6pPr>
            <a:lvl7pPr marL="3200400" lvl="6" indent="-590550" algn="l">
              <a:spcBef>
                <a:spcPts val="1100"/>
              </a:spcBef>
              <a:spcAft>
                <a:spcPts val="0"/>
              </a:spcAft>
              <a:buSzPts val="5700"/>
              <a:buChar char="»"/>
              <a:defRPr sz="5700"/>
            </a:lvl7pPr>
            <a:lvl8pPr marL="3657600" lvl="7" indent="-590550" algn="l">
              <a:spcBef>
                <a:spcPts val="1100"/>
              </a:spcBef>
              <a:spcAft>
                <a:spcPts val="0"/>
              </a:spcAft>
              <a:buSzPts val="5700"/>
              <a:buChar char="»"/>
              <a:defRPr sz="5700"/>
            </a:lvl8pPr>
            <a:lvl9pPr marL="4114800" lvl="8" indent="-590550" algn="l">
              <a:spcBef>
                <a:spcPts val="1100"/>
              </a:spcBef>
              <a:spcAft>
                <a:spcPts val="0"/>
              </a:spcAft>
              <a:buSzPts val="5700"/>
              <a:buChar char="»"/>
              <a:defRPr sz="5700"/>
            </a:lvl9pPr>
          </a:lstStyle>
          <a:p>
            <a:endParaRPr/>
          </a:p>
        </p:txBody>
      </p:sp>
      <p:sp>
        <p:nvSpPr>
          <p:cNvPr id="24" name="Google Shape;24;p7"/>
          <p:cNvSpPr txBox="1">
            <a:spLocks noGrp="1"/>
          </p:cNvSpPr>
          <p:nvPr>
            <p:ph type="body" idx="2"/>
          </p:nvPr>
        </p:nvSpPr>
        <p:spPr>
          <a:xfrm>
            <a:off x="22311360" y="6746240"/>
            <a:ext cx="19384800" cy="13654800"/>
          </a:xfrm>
          <a:prstGeom prst="rect">
            <a:avLst/>
          </a:prstGeom>
          <a:noFill/>
          <a:ln>
            <a:noFill/>
          </a:ln>
        </p:spPr>
        <p:txBody>
          <a:bodyPr spcFirstLastPara="1" wrap="square" lIns="289125" tIns="144525" rIns="289125" bIns="144525" anchor="t" anchorCtr="0">
            <a:noAutofit/>
          </a:bodyPr>
          <a:lstStyle>
            <a:lvl1pPr marL="457200" lvl="0" indent="-565150" algn="l">
              <a:spcBef>
                <a:spcPts val="1800"/>
              </a:spcBef>
              <a:spcAft>
                <a:spcPts val="0"/>
              </a:spcAft>
              <a:buSzPts val="5300"/>
              <a:buChar char="◻"/>
              <a:defRPr sz="8900"/>
            </a:lvl1pPr>
            <a:lvl2pPr marL="914400" lvl="1" indent="-520700" algn="l">
              <a:spcBef>
                <a:spcPts val="1500"/>
              </a:spcBef>
              <a:spcAft>
                <a:spcPts val="0"/>
              </a:spcAft>
              <a:buSzPts val="4600"/>
              <a:buChar char="◻"/>
              <a:defRPr sz="7600"/>
            </a:lvl2pPr>
            <a:lvl3pPr marL="1371600" lvl="2" indent="-469900" algn="l">
              <a:spcBef>
                <a:spcPts val="1300"/>
              </a:spcBef>
              <a:spcAft>
                <a:spcPts val="0"/>
              </a:spcAft>
              <a:buSzPts val="3800"/>
              <a:buChar char="◻"/>
              <a:defRPr sz="6300"/>
            </a:lvl3pPr>
            <a:lvl4pPr marL="1828800" lvl="3" indent="-444500" algn="l">
              <a:spcBef>
                <a:spcPts val="1100"/>
              </a:spcBef>
              <a:spcAft>
                <a:spcPts val="0"/>
              </a:spcAft>
              <a:buSzPts val="3400"/>
              <a:buChar char="◻"/>
              <a:defRPr sz="5700"/>
            </a:lvl4pPr>
            <a:lvl5pPr marL="2286000" lvl="4" indent="-444500" algn="l">
              <a:spcBef>
                <a:spcPts val="1100"/>
              </a:spcBef>
              <a:spcAft>
                <a:spcPts val="0"/>
              </a:spcAft>
              <a:buSzPts val="3400"/>
              <a:buChar char="◻"/>
              <a:defRPr sz="5700"/>
            </a:lvl5pPr>
            <a:lvl6pPr marL="2743200" lvl="5" indent="-590550" algn="l">
              <a:spcBef>
                <a:spcPts val="1100"/>
              </a:spcBef>
              <a:spcAft>
                <a:spcPts val="0"/>
              </a:spcAft>
              <a:buSzPts val="5700"/>
              <a:buChar char="»"/>
              <a:defRPr sz="5700"/>
            </a:lvl6pPr>
            <a:lvl7pPr marL="3200400" lvl="6" indent="-590550" algn="l">
              <a:spcBef>
                <a:spcPts val="1100"/>
              </a:spcBef>
              <a:spcAft>
                <a:spcPts val="0"/>
              </a:spcAft>
              <a:buSzPts val="5700"/>
              <a:buChar char="»"/>
              <a:defRPr sz="5700"/>
            </a:lvl7pPr>
            <a:lvl8pPr marL="3657600" lvl="7" indent="-590550" algn="l">
              <a:spcBef>
                <a:spcPts val="1100"/>
              </a:spcBef>
              <a:spcAft>
                <a:spcPts val="0"/>
              </a:spcAft>
              <a:buSzPts val="5700"/>
              <a:buChar char="»"/>
              <a:defRPr sz="5700"/>
            </a:lvl8pPr>
            <a:lvl9pPr marL="4114800" lvl="8" indent="-590550" algn="l">
              <a:spcBef>
                <a:spcPts val="1100"/>
              </a:spcBef>
              <a:spcAft>
                <a:spcPts val="0"/>
              </a:spcAft>
              <a:buSzPts val="5700"/>
              <a:buChar char="»"/>
              <a:defRPr sz="5700"/>
            </a:lvl9pPr>
          </a:lstStyle>
          <a:p>
            <a:endParaRPr/>
          </a:p>
        </p:txBody>
      </p:sp>
      <p:sp>
        <p:nvSpPr>
          <p:cNvPr id="25" name="Google Shape;25;p7"/>
          <p:cNvSpPr txBox="1">
            <a:spLocks noGrp="1"/>
          </p:cNvSpPr>
          <p:nvPr>
            <p:ph type="title"/>
          </p:nvPr>
        </p:nvSpPr>
        <p:spPr>
          <a:xfrm>
            <a:off x="2194560" y="4145280"/>
            <a:ext cx="39501600" cy="2601300"/>
          </a:xfrm>
          <a:prstGeom prst="rect">
            <a:avLst/>
          </a:prstGeom>
          <a:noFill/>
          <a:ln>
            <a:noFill/>
          </a:ln>
        </p:spPr>
        <p:txBody>
          <a:bodyPr spcFirstLastPara="1" wrap="square" lIns="289125" tIns="144525" rIns="289125" bIns="144525" anchor="t" anchorCtr="0">
            <a:noAutofit/>
          </a:bodyPr>
          <a:lstStyle>
            <a:lvl1pPr marR="0" lvl="0" algn="l" rtl="0">
              <a:spcBef>
                <a:spcPts val="0"/>
              </a:spcBef>
              <a:spcAft>
                <a:spcPts val="0"/>
              </a:spcAft>
              <a:buSzPts val="4400"/>
              <a:buNone/>
              <a:defRPr sz="11400" b="1" i="0" u="none" strike="noStrike" cap="none">
                <a:solidFill>
                  <a:srgbClr val="1F7F9B"/>
                </a:solidFill>
                <a:latin typeface="Calibri"/>
                <a:ea typeface="Calibri"/>
                <a:cs typeface="Calibri"/>
                <a:sym typeface="Calibri"/>
              </a:defRPr>
            </a:lvl1pPr>
            <a:lvl2pPr marR="0" lvl="1" algn="ctr" rtl="0">
              <a:spcBef>
                <a:spcPts val="0"/>
              </a:spcBef>
              <a:spcAft>
                <a:spcPts val="0"/>
              </a:spcAft>
              <a:buSzPts val="4400"/>
              <a:buNone/>
              <a:defRPr sz="11400" b="1" i="0" u="none" strike="noStrike" cap="none">
                <a:solidFill>
                  <a:schemeClr val="dk1"/>
                </a:solidFill>
                <a:latin typeface="Arial"/>
                <a:ea typeface="Arial"/>
                <a:cs typeface="Arial"/>
                <a:sym typeface="Arial"/>
              </a:defRPr>
            </a:lvl2pPr>
            <a:lvl3pPr marR="0" lvl="2" algn="ctr" rtl="0">
              <a:spcBef>
                <a:spcPts val="0"/>
              </a:spcBef>
              <a:spcAft>
                <a:spcPts val="0"/>
              </a:spcAft>
              <a:buSzPts val="4400"/>
              <a:buNone/>
              <a:defRPr sz="11400" b="1" i="0" u="none" strike="noStrike" cap="none">
                <a:solidFill>
                  <a:schemeClr val="dk1"/>
                </a:solidFill>
                <a:latin typeface="Arial"/>
                <a:ea typeface="Arial"/>
                <a:cs typeface="Arial"/>
                <a:sym typeface="Arial"/>
              </a:defRPr>
            </a:lvl3pPr>
            <a:lvl4pPr marR="0" lvl="3" algn="ctr" rtl="0">
              <a:spcBef>
                <a:spcPts val="0"/>
              </a:spcBef>
              <a:spcAft>
                <a:spcPts val="0"/>
              </a:spcAft>
              <a:buSzPts val="4400"/>
              <a:buNone/>
              <a:defRPr sz="11400" b="1" i="0" u="none" strike="noStrike" cap="none">
                <a:solidFill>
                  <a:schemeClr val="dk1"/>
                </a:solidFill>
                <a:latin typeface="Arial"/>
                <a:ea typeface="Arial"/>
                <a:cs typeface="Arial"/>
                <a:sym typeface="Arial"/>
              </a:defRPr>
            </a:lvl4pPr>
            <a:lvl5pPr marR="0" lvl="4" algn="ctr" rtl="0">
              <a:spcBef>
                <a:spcPts val="0"/>
              </a:spcBef>
              <a:spcAft>
                <a:spcPts val="0"/>
              </a:spcAft>
              <a:buSzPts val="4400"/>
              <a:buNone/>
              <a:defRPr sz="11400" b="1" i="0" u="none" strike="noStrike" cap="none">
                <a:solidFill>
                  <a:schemeClr val="dk1"/>
                </a:solidFill>
                <a:latin typeface="Arial"/>
                <a:ea typeface="Arial"/>
                <a:cs typeface="Arial"/>
                <a:sym typeface="Arial"/>
              </a:defRPr>
            </a:lvl5pPr>
            <a:lvl6pPr marR="0" lvl="5" algn="ctr" rtl="0">
              <a:spcBef>
                <a:spcPts val="0"/>
              </a:spcBef>
              <a:spcAft>
                <a:spcPts val="0"/>
              </a:spcAft>
              <a:buSzPts val="4400"/>
              <a:buNone/>
              <a:defRPr sz="11400" b="1" i="0" u="none" strike="noStrike" cap="none">
                <a:solidFill>
                  <a:schemeClr val="dk2"/>
                </a:solidFill>
                <a:latin typeface="Arial"/>
                <a:ea typeface="Arial"/>
                <a:cs typeface="Arial"/>
                <a:sym typeface="Arial"/>
              </a:defRPr>
            </a:lvl6pPr>
            <a:lvl7pPr marR="0" lvl="6" algn="ctr" rtl="0">
              <a:spcBef>
                <a:spcPts val="0"/>
              </a:spcBef>
              <a:spcAft>
                <a:spcPts val="0"/>
              </a:spcAft>
              <a:buSzPts val="4400"/>
              <a:buNone/>
              <a:defRPr sz="11400" b="1" i="0" u="none" strike="noStrike" cap="none">
                <a:solidFill>
                  <a:schemeClr val="dk2"/>
                </a:solidFill>
                <a:latin typeface="Arial"/>
                <a:ea typeface="Arial"/>
                <a:cs typeface="Arial"/>
                <a:sym typeface="Arial"/>
              </a:defRPr>
            </a:lvl7pPr>
            <a:lvl8pPr marR="0" lvl="7" algn="ctr" rtl="0">
              <a:spcBef>
                <a:spcPts val="0"/>
              </a:spcBef>
              <a:spcAft>
                <a:spcPts val="0"/>
              </a:spcAft>
              <a:buSzPts val="4400"/>
              <a:buNone/>
              <a:defRPr sz="11400" b="1" i="0" u="none" strike="noStrike" cap="none">
                <a:solidFill>
                  <a:schemeClr val="dk2"/>
                </a:solidFill>
                <a:latin typeface="Arial"/>
                <a:ea typeface="Arial"/>
                <a:cs typeface="Arial"/>
                <a:sym typeface="Arial"/>
              </a:defRPr>
            </a:lvl8pPr>
            <a:lvl9pPr marR="0" lvl="8" algn="ctr" rtl="0">
              <a:spcBef>
                <a:spcPts val="0"/>
              </a:spcBef>
              <a:spcAft>
                <a:spcPts val="0"/>
              </a:spcAft>
              <a:buSzPts val="4400"/>
              <a:buNone/>
              <a:defRPr sz="11400" b="1" i="0" u="none" strike="noStrike" cap="none">
                <a:solidFill>
                  <a:schemeClr val="dk2"/>
                </a:solidFill>
                <a:latin typeface="Arial"/>
                <a:ea typeface="Arial"/>
                <a:cs typeface="Arial"/>
                <a:sym typeface="Arial"/>
              </a:defRPr>
            </a:lvl9pPr>
          </a:lstStyle>
          <a:p>
            <a:endParaRPr/>
          </a:p>
        </p:txBody>
      </p:sp>
      <p:sp>
        <p:nvSpPr>
          <p:cNvPr id="26" name="Google Shape;26;p7"/>
          <p:cNvSpPr txBox="1">
            <a:spLocks noGrp="1"/>
          </p:cNvSpPr>
          <p:nvPr>
            <p:ph type="sldNum" idx="12"/>
          </p:nvPr>
        </p:nvSpPr>
        <p:spPr>
          <a:xfrm>
            <a:off x="1097280" y="20726396"/>
            <a:ext cx="4023600" cy="1109400"/>
          </a:xfrm>
          <a:prstGeom prst="rect">
            <a:avLst/>
          </a:prstGeom>
          <a:noFill/>
          <a:ln>
            <a:noFill/>
          </a:ln>
        </p:spPr>
        <p:txBody>
          <a:bodyPr spcFirstLastPara="1" wrap="square" lIns="289125" tIns="144525" rIns="289125" bIns="144525" anchor="ctr" anchorCtr="0">
            <a:noAutofit/>
          </a:bodyPr>
          <a:lstStyle>
            <a:lvl1pPr marL="0" lvl="0" indent="0" algn="l">
              <a:spcBef>
                <a:spcPts val="0"/>
              </a:spcBef>
              <a:spcAft>
                <a:spcPts val="0"/>
              </a:spcAft>
              <a:buNone/>
              <a:defRPr sz="2800" b="0" i="0" u="none" strike="noStrike" cap="none">
                <a:solidFill>
                  <a:srgbClr val="888888"/>
                </a:solidFill>
                <a:latin typeface="Calibri"/>
                <a:ea typeface="Calibri"/>
                <a:cs typeface="Calibri"/>
                <a:sym typeface="Calibri"/>
              </a:defRPr>
            </a:lvl1pPr>
            <a:lvl2pPr marL="0" lvl="1" indent="0" algn="l">
              <a:spcBef>
                <a:spcPts val="0"/>
              </a:spcBef>
              <a:spcAft>
                <a:spcPts val="0"/>
              </a:spcAft>
              <a:buNone/>
              <a:defRPr sz="2800" b="0" i="0" u="none" strike="noStrike" cap="none">
                <a:solidFill>
                  <a:srgbClr val="888888"/>
                </a:solidFill>
                <a:latin typeface="Calibri"/>
                <a:ea typeface="Calibri"/>
                <a:cs typeface="Calibri"/>
                <a:sym typeface="Calibri"/>
              </a:defRPr>
            </a:lvl2pPr>
            <a:lvl3pPr marL="0" lvl="2" indent="0" algn="l">
              <a:spcBef>
                <a:spcPts val="0"/>
              </a:spcBef>
              <a:spcAft>
                <a:spcPts val="0"/>
              </a:spcAft>
              <a:buNone/>
              <a:defRPr sz="2800" b="0" i="0" u="none" strike="noStrike" cap="none">
                <a:solidFill>
                  <a:srgbClr val="888888"/>
                </a:solidFill>
                <a:latin typeface="Calibri"/>
                <a:ea typeface="Calibri"/>
                <a:cs typeface="Calibri"/>
                <a:sym typeface="Calibri"/>
              </a:defRPr>
            </a:lvl3pPr>
            <a:lvl4pPr marL="0" lvl="3" indent="0" algn="l">
              <a:spcBef>
                <a:spcPts val="0"/>
              </a:spcBef>
              <a:spcAft>
                <a:spcPts val="0"/>
              </a:spcAft>
              <a:buNone/>
              <a:defRPr sz="2800" b="0" i="0" u="none" strike="noStrike" cap="none">
                <a:solidFill>
                  <a:srgbClr val="888888"/>
                </a:solidFill>
                <a:latin typeface="Calibri"/>
                <a:ea typeface="Calibri"/>
                <a:cs typeface="Calibri"/>
                <a:sym typeface="Calibri"/>
              </a:defRPr>
            </a:lvl4pPr>
            <a:lvl5pPr marL="0" lvl="4" indent="0" algn="l">
              <a:spcBef>
                <a:spcPts val="0"/>
              </a:spcBef>
              <a:spcAft>
                <a:spcPts val="0"/>
              </a:spcAft>
              <a:buNone/>
              <a:defRPr sz="2800" b="0" i="0" u="none" strike="noStrike" cap="none">
                <a:solidFill>
                  <a:srgbClr val="888888"/>
                </a:solidFill>
                <a:latin typeface="Calibri"/>
                <a:ea typeface="Calibri"/>
                <a:cs typeface="Calibri"/>
                <a:sym typeface="Calibri"/>
              </a:defRPr>
            </a:lvl5pPr>
            <a:lvl6pPr marL="0" lvl="5" indent="0" algn="l">
              <a:spcBef>
                <a:spcPts val="0"/>
              </a:spcBef>
              <a:spcAft>
                <a:spcPts val="0"/>
              </a:spcAft>
              <a:buNone/>
              <a:defRPr sz="2800" b="0" i="0" u="none" strike="noStrike" cap="none">
                <a:solidFill>
                  <a:srgbClr val="888888"/>
                </a:solidFill>
                <a:latin typeface="Calibri"/>
                <a:ea typeface="Calibri"/>
                <a:cs typeface="Calibri"/>
                <a:sym typeface="Calibri"/>
              </a:defRPr>
            </a:lvl6pPr>
            <a:lvl7pPr marL="0" lvl="6" indent="0" algn="l">
              <a:spcBef>
                <a:spcPts val="0"/>
              </a:spcBef>
              <a:spcAft>
                <a:spcPts val="0"/>
              </a:spcAft>
              <a:buNone/>
              <a:defRPr sz="2800" b="0" i="0" u="none" strike="noStrike" cap="none">
                <a:solidFill>
                  <a:srgbClr val="888888"/>
                </a:solidFill>
                <a:latin typeface="Calibri"/>
                <a:ea typeface="Calibri"/>
                <a:cs typeface="Calibri"/>
                <a:sym typeface="Calibri"/>
              </a:defRPr>
            </a:lvl7pPr>
            <a:lvl8pPr marL="0" lvl="7" indent="0" algn="l">
              <a:spcBef>
                <a:spcPts val="0"/>
              </a:spcBef>
              <a:spcAft>
                <a:spcPts val="0"/>
              </a:spcAft>
              <a:buNone/>
              <a:defRPr sz="2800" b="0" i="0" u="none" strike="noStrike" cap="none">
                <a:solidFill>
                  <a:srgbClr val="888888"/>
                </a:solidFill>
                <a:latin typeface="Calibri"/>
                <a:ea typeface="Calibri"/>
                <a:cs typeface="Calibri"/>
                <a:sym typeface="Calibri"/>
              </a:defRPr>
            </a:lvl8pPr>
            <a:lvl9pPr marL="0" lvl="8" indent="0" algn="l">
              <a:spcBef>
                <a:spcPts val="0"/>
              </a:spcBef>
              <a:spcAft>
                <a:spcPts val="0"/>
              </a:spcAft>
              <a:buNone/>
              <a:defRPr sz="2800" b="0" i="0" u="none" strike="noStrike" cap="none">
                <a:solidFill>
                  <a:srgbClr val="888888"/>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mparison">
  <p:cSld name="Comparison">
    <p:spTree>
      <p:nvGrpSpPr>
        <p:cNvPr id="1" name="Shape 27"/>
        <p:cNvGrpSpPr/>
        <p:nvPr/>
      </p:nvGrpSpPr>
      <p:grpSpPr>
        <a:xfrm>
          <a:off x="0" y="0"/>
          <a:ext cx="0" cy="0"/>
          <a:chOff x="0" y="0"/>
          <a:chExt cx="0" cy="0"/>
        </a:xfrm>
      </p:grpSpPr>
      <p:sp>
        <p:nvSpPr>
          <p:cNvPr id="28" name="Google Shape;28;p8"/>
          <p:cNvSpPr txBox="1">
            <a:spLocks noGrp="1"/>
          </p:cNvSpPr>
          <p:nvPr>
            <p:ph type="body" idx="1"/>
          </p:nvPr>
        </p:nvSpPr>
        <p:spPr>
          <a:xfrm>
            <a:off x="2194565" y="4661521"/>
            <a:ext cx="19392600" cy="2047200"/>
          </a:xfrm>
          <a:prstGeom prst="rect">
            <a:avLst/>
          </a:prstGeom>
          <a:noFill/>
          <a:ln>
            <a:noFill/>
          </a:ln>
        </p:spPr>
        <p:txBody>
          <a:bodyPr spcFirstLastPara="1" wrap="square" lIns="289125" tIns="144525" rIns="289125" bIns="144525" anchor="b" anchorCtr="0">
            <a:noAutofit/>
          </a:bodyPr>
          <a:lstStyle>
            <a:lvl1pPr marL="457200" lvl="0" indent="-228600" algn="l">
              <a:spcBef>
                <a:spcPts val="1500"/>
              </a:spcBef>
              <a:spcAft>
                <a:spcPts val="0"/>
              </a:spcAft>
              <a:buSzPts val="4600"/>
              <a:buNone/>
              <a:defRPr sz="7600" b="1">
                <a:solidFill>
                  <a:schemeClr val="accent1"/>
                </a:solidFill>
              </a:defRPr>
            </a:lvl1pPr>
            <a:lvl2pPr marL="914400" lvl="1" indent="-228600" algn="l">
              <a:spcBef>
                <a:spcPts val="1300"/>
              </a:spcBef>
              <a:spcAft>
                <a:spcPts val="0"/>
              </a:spcAft>
              <a:buSzPts val="3800"/>
              <a:buNone/>
              <a:defRPr sz="6300" b="1"/>
            </a:lvl2pPr>
            <a:lvl3pPr marL="1371600" lvl="2" indent="-228600" algn="l">
              <a:spcBef>
                <a:spcPts val="1100"/>
              </a:spcBef>
              <a:spcAft>
                <a:spcPts val="0"/>
              </a:spcAft>
              <a:buSzPts val="3400"/>
              <a:buNone/>
              <a:defRPr sz="5700" b="1"/>
            </a:lvl3pPr>
            <a:lvl4pPr marL="1828800" lvl="3" indent="-228600" algn="l">
              <a:spcBef>
                <a:spcPts val="1000"/>
              </a:spcBef>
              <a:spcAft>
                <a:spcPts val="0"/>
              </a:spcAft>
              <a:buSzPts val="3000"/>
              <a:buNone/>
              <a:defRPr sz="5100" b="1"/>
            </a:lvl4pPr>
            <a:lvl5pPr marL="2286000" lvl="4" indent="-228600" algn="l">
              <a:spcBef>
                <a:spcPts val="1000"/>
              </a:spcBef>
              <a:spcAft>
                <a:spcPts val="0"/>
              </a:spcAft>
              <a:buSzPts val="3000"/>
              <a:buNone/>
              <a:defRPr sz="5100" b="1"/>
            </a:lvl5pPr>
            <a:lvl6pPr marL="2743200" lvl="5" indent="-228600" algn="l">
              <a:spcBef>
                <a:spcPts val="1000"/>
              </a:spcBef>
              <a:spcAft>
                <a:spcPts val="0"/>
              </a:spcAft>
              <a:buSzPts val="5100"/>
              <a:buNone/>
              <a:defRPr sz="5100" b="1"/>
            </a:lvl6pPr>
            <a:lvl7pPr marL="3200400" lvl="6" indent="-228600" algn="l">
              <a:spcBef>
                <a:spcPts val="1000"/>
              </a:spcBef>
              <a:spcAft>
                <a:spcPts val="0"/>
              </a:spcAft>
              <a:buSzPts val="5100"/>
              <a:buNone/>
              <a:defRPr sz="5100" b="1"/>
            </a:lvl7pPr>
            <a:lvl8pPr marL="3657600" lvl="7" indent="-228600" algn="l">
              <a:spcBef>
                <a:spcPts val="1000"/>
              </a:spcBef>
              <a:spcAft>
                <a:spcPts val="0"/>
              </a:spcAft>
              <a:buSzPts val="5100"/>
              <a:buNone/>
              <a:defRPr sz="5100" b="1"/>
            </a:lvl8pPr>
            <a:lvl9pPr marL="4114800" lvl="8" indent="-228600" algn="l">
              <a:spcBef>
                <a:spcPts val="1000"/>
              </a:spcBef>
              <a:spcAft>
                <a:spcPts val="0"/>
              </a:spcAft>
              <a:buSzPts val="5100"/>
              <a:buNone/>
              <a:defRPr sz="5100" b="1"/>
            </a:lvl9pPr>
          </a:lstStyle>
          <a:p>
            <a:endParaRPr/>
          </a:p>
        </p:txBody>
      </p:sp>
      <p:sp>
        <p:nvSpPr>
          <p:cNvPr id="29" name="Google Shape;29;p8"/>
          <p:cNvSpPr txBox="1">
            <a:spLocks noGrp="1"/>
          </p:cNvSpPr>
          <p:nvPr>
            <p:ph type="body" idx="2"/>
          </p:nvPr>
        </p:nvSpPr>
        <p:spPr>
          <a:xfrm>
            <a:off x="2194565" y="6781798"/>
            <a:ext cx="19392600" cy="12644400"/>
          </a:xfrm>
          <a:prstGeom prst="rect">
            <a:avLst/>
          </a:prstGeom>
          <a:noFill/>
          <a:ln>
            <a:noFill/>
          </a:ln>
        </p:spPr>
        <p:txBody>
          <a:bodyPr spcFirstLastPara="1" wrap="square" lIns="289125" tIns="144525" rIns="289125" bIns="144525" anchor="t" anchorCtr="0">
            <a:noAutofit/>
          </a:bodyPr>
          <a:lstStyle>
            <a:lvl1pPr marL="457200" lvl="0" indent="-520700" algn="l">
              <a:spcBef>
                <a:spcPts val="1500"/>
              </a:spcBef>
              <a:spcAft>
                <a:spcPts val="0"/>
              </a:spcAft>
              <a:buSzPts val="4600"/>
              <a:buChar char="◻"/>
              <a:defRPr sz="7600"/>
            </a:lvl1pPr>
            <a:lvl2pPr marL="914400" lvl="1" indent="-469900" algn="l">
              <a:spcBef>
                <a:spcPts val="1300"/>
              </a:spcBef>
              <a:spcAft>
                <a:spcPts val="0"/>
              </a:spcAft>
              <a:buSzPts val="3800"/>
              <a:buChar char="◻"/>
              <a:defRPr sz="6300"/>
            </a:lvl2pPr>
            <a:lvl3pPr marL="1371600" lvl="2" indent="-444500" algn="l">
              <a:spcBef>
                <a:spcPts val="1100"/>
              </a:spcBef>
              <a:spcAft>
                <a:spcPts val="0"/>
              </a:spcAft>
              <a:buSzPts val="3400"/>
              <a:buChar char="◻"/>
              <a:defRPr sz="5700"/>
            </a:lvl3pPr>
            <a:lvl4pPr marL="1828800" lvl="3" indent="-419100" algn="l">
              <a:spcBef>
                <a:spcPts val="1000"/>
              </a:spcBef>
              <a:spcAft>
                <a:spcPts val="0"/>
              </a:spcAft>
              <a:buSzPts val="3000"/>
              <a:buChar char="◻"/>
              <a:defRPr sz="5100"/>
            </a:lvl4pPr>
            <a:lvl5pPr marL="2286000" lvl="4" indent="-419100" algn="l">
              <a:spcBef>
                <a:spcPts val="1000"/>
              </a:spcBef>
              <a:spcAft>
                <a:spcPts val="0"/>
              </a:spcAft>
              <a:buSzPts val="3000"/>
              <a:buChar char="◻"/>
              <a:defRPr sz="5100"/>
            </a:lvl5pPr>
            <a:lvl6pPr marL="2743200" lvl="5" indent="-552450" algn="l">
              <a:spcBef>
                <a:spcPts val="1000"/>
              </a:spcBef>
              <a:spcAft>
                <a:spcPts val="0"/>
              </a:spcAft>
              <a:buSzPts val="5100"/>
              <a:buChar char="»"/>
              <a:defRPr sz="5100"/>
            </a:lvl6pPr>
            <a:lvl7pPr marL="3200400" lvl="6" indent="-552450" algn="l">
              <a:spcBef>
                <a:spcPts val="1000"/>
              </a:spcBef>
              <a:spcAft>
                <a:spcPts val="0"/>
              </a:spcAft>
              <a:buSzPts val="5100"/>
              <a:buChar char="»"/>
              <a:defRPr sz="5100"/>
            </a:lvl7pPr>
            <a:lvl8pPr marL="3657600" lvl="7" indent="-552450" algn="l">
              <a:spcBef>
                <a:spcPts val="1000"/>
              </a:spcBef>
              <a:spcAft>
                <a:spcPts val="0"/>
              </a:spcAft>
              <a:buSzPts val="5100"/>
              <a:buChar char="»"/>
              <a:defRPr sz="5100"/>
            </a:lvl8pPr>
            <a:lvl9pPr marL="4114800" lvl="8" indent="-552450" algn="l">
              <a:spcBef>
                <a:spcPts val="1000"/>
              </a:spcBef>
              <a:spcAft>
                <a:spcPts val="0"/>
              </a:spcAft>
              <a:buSzPts val="5100"/>
              <a:buChar char="»"/>
              <a:defRPr sz="5100"/>
            </a:lvl9pPr>
          </a:lstStyle>
          <a:p>
            <a:endParaRPr/>
          </a:p>
        </p:txBody>
      </p:sp>
      <p:sp>
        <p:nvSpPr>
          <p:cNvPr id="30" name="Google Shape;30;p8"/>
          <p:cNvSpPr txBox="1">
            <a:spLocks noGrp="1"/>
          </p:cNvSpPr>
          <p:nvPr>
            <p:ph type="body" idx="3"/>
          </p:nvPr>
        </p:nvSpPr>
        <p:spPr>
          <a:xfrm>
            <a:off x="22296130" y="6781798"/>
            <a:ext cx="19401000" cy="12644400"/>
          </a:xfrm>
          <a:prstGeom prst="rect">
            <a:avLst/>
          </a:prstGeom>
          <a:noFill/>
          <a:ln>
            <a:noFill/>
          </a:ln>
        </p:spPr>
        <p:txBody>
          <a:bodyPr spcFirstLastPara="1" wrap="square" lIns="289125" tIns="144525" rIns="289125" bIns="144525" anchor="t" anchorCtr="0">
            <a:noAutofit/>
          </a:bodyPr>
          <a:lstStyle>
            <a:lvl1pPr marL="457200" lvl="0" indent="-520700" algn="l">
              <a:spcBef>
                <a:spcPts val="1500"/>
              </a:spcBef>
              <a:spcAft>
                <a:spcPts val="0"/>
              </a:spcAft>
              <a:buSzPts val="4600"/>
              <a:buChar char="◻"/>
              <a:defRPr sz="7600"/>
            </a:lvl1pPr>
            <a:lvl2pPr marL="914400" lvl="1" indent="-469900" algn="l">
              <a:spcBef>
                <a:spcPts val="1300"/>
              </a:spcBef>
              <a:spcAft>
                <a:spcPts val="0"/>
              </a:spcAft>
              <a:buSzPts val="3800"/>
              <a:buChar char="◻"/>
              <a:defRPr sz="6300"/>
            </a:lvl2pPr>
            <a:lvl3pPr marL="1371600" lvl="2" indent="-444500" algn="l">
              <a:spcBef>
                <a:spcPts val="1100"/>
              </a:spcBef>
              <a:spcAft>
                <a:spcPts val="0"/>
              </a:spcAft>
              <a:buSzPts val="3400"/>
              <a:buChar char="◻"/>
              <a:defRPr sz="5700"/>
            </a:lvl3pPr>
            <a:lvl4pPr marL="1828800" lvl="3" indent="-419100" algn="l">
              <a:spcBef>
                <a:spcPts val="1000"/>
              </a:spcBef>
              <a:spcAft>
                <a:spcPts val="0"/>
              </a:spcAft>
              <a:buSzPts val="3000"/>
              <a:buChar char="◻"/>
              <a:defRPr sz="5100"/>
            </a:lvl4pPr>
            <a:lvl5pPr marL="2286000" lvl="4" indent="-419100" algn="l">
              <a:spcBef>
                <a:spcPts val="1000"/>
              </a:spcBef>
              <a:spcAft>
                <a:spcPts val="0"/>
              </a:spcAft>
              <a:buSzPts val="3000"/>
              <a:buChar char="◻"/>
              <a:defRPr sz="5100"/>
            </a:lvl5pPr>
            <a:lvl6pPr marL="2743200" lvl="5" indent="-552450" algn="l">
              <a:spcBef>
                <a:spcPts val="1000"/>
              </a:spcBef>
              <a:spcAft>
                <a:spcPts val="0"/>
              </a:spcAft>
              <a:buSzPts val="5100"/>
              <a:buChar char="»"/>
              <a:defRPr sz="5100"/>
            </a:lvl6pPr>
            <a:lvl7pPr marL="3200400" lvl="6" indent="-552450" algn="l">
              <a:spcBef>
                <a:spcPts val="1000"/>
              </a:spcBef>
              <a:spcAft>
                <a:spcPts val="0"/>
              </a:spcAft>
              <a:buSzPts val="5100"/>
              <a:buChar char="»"/>
              <a:defRPr sz="5100"/>
            </a:lvl7pPr>
            <a:lvl8pPr marL="3657600" lvl="7" indent="-552450" algn="l">
              <a:spcBef>
                <a:spcPts val="1000"/>
              </a:spcBef>
              <a:spcAft>
                <a:spcPts val="0"/>
              </a:spcAft>
              <a:buSzPts val="5100"/>
              <a:buChar char="»"/>
              <a:defRPr sz="5100"/>
            </a:lvl8pPr>
            <a:lvl9pPr marL="4114800" lvl="8" indent="-552450" algn="l">
              <a:spcBef>
                <a:spcPts val="1000"/>
              </a:spcBef>
              <a:spcAft>
                <a:spcPts val="0"/>
              </a:spcAft>
              <a:buSzPts val="5100"/>
              <a:buChar char="»"/>
              <a:defRPr sz="5100"/>
            </a:lvl9pPr>
          </a:lstStyle>
          <a:p>
            <a:endParaRPr/>
          </a:p>
        </p:txBody>
      </p:sp>
      <p:sp>
        <p:nvSpPr>
          <p:cNvPr id="31" name="Google Shape;31;p8"/>
          <p:cNvSpPr txBox="1">
            <a:spLocks noGrp="1"/>
          </p:cNvSpPr>
          <p:nvPr>
            <p:ph type="body" idx="4"/>
          </p:nvPr>
        </p:nvSpPr>
        <p:spPr>
          <a:xfrm>
            <a:off x="22296130" y="4661521"/>
            <a:ext cx="19392600" cy="2047200"/>
          </a:xfrm>
          <a:prstGeom prst="rect">
            <a:avLst/>
          </a:prstGeom>
          <a:noFill/>
          <a:ln>
            <a:noFill/>
          </a:ln>
        </p:spPr>
        <p:txBody>
          <a:bodyPr spcFirstLastPara="1" wrap="square" lIns="289125" tIns="144525" rIns="289125" bIns="144525" anchor="b" anchorCtr="0">
            <a:noAutofit/>
          </a:bodyPr>
          <a:lstStyle>
            <a:lvl1pPr marL="457200" lvl="0" indent="-228600" algn="l">
              <a:spcBef>
                <a:spcPts val="1500"/>
              </a:spcBef>
              <a:spcAft>
                <a:spcPts val="0"/>
              </a:spcAft>
              <a:buSzPts val="4600"/>
              <a:buNone/>
              <a:defRPr sz="7600" b="1">
                <a:solidFill>
                  <a:schemeClr val="accent1"/>
                </a:solidFill>
              </a:defRPr>
            </a:lvl1pPr>
            <a:lvl2pPr marL="914400" lvl="1" indent="-228600" algn="l">
              <a:spcBef>
                <a:spcPts val="1300"/>
              </a:spcBef>
              <a:spcAft>
                <a:spcPts val="0"/>
              </a:spcAft>
              <a:buSzPts val="3800"/>
              <a:buNone/>
              <a:defRPr sz="6300" b="1"/>
            </a:lvl2pPr>
            <a:lvl3pPr marL="1371600" lvl="2" indent="-228600" algn="l">
              <a:spcBef>
                <a:spcPts val="1100"/>
              </a:spcBef>
              <a:spcAft>
                <a:spcPts val="0"/>
              </a:spcAft>
              <a:buSzPts val="3400"/>
              <a:buNone/>
              <a:defRPr sz="5700" b="1"/>
            </a:lvl3pPr>
            <a:lvl4pPr marL="1828800" lvl="3" indent="-228600" algn="l">
              <a:spcBef>
                <a:spcPts val="1000"/>
              </a:spcBef>
              <a:spcAft>
                <a:spcPts val="0"/>
              </a:spcAft>
              <a:buSzPts val="3000"/>
              <a:buNone/>
              <a:defRPr sz="5100" b="1"/>
            </a:lvl4pPr>
            <a:lvl5pPr marL="2286000" lvl="4" indent="-228600" algn="l">
              <a:spcBef>
                <a:spcPts val="1000"/>
              </a:spcBef>
              <a:spcAft>
                <a:spcPts val="0"/>
              </a:spcAft>
              <a:buSzPts val="3000"/>
              <a:buNone/>
              <a:defRPr sz="5100" b="1"/>
            </a:lvl5pPr>
            <a:lvl6pPr marL="2743200" lvl="5" indent="-228600" algn="l">
              <a:spcBef>
                <a:spcPts val="1000"/>
              </a:spcBef>
              <a:spcAft>
                <a:spcPts val="0"/>
              </a:spcAft>
              <a:buSzPts val="5100"/>
              <a:buNone/>
              <a:defRPr sz="5100" b="1"/>
            </a:lvl6pPr>
            <a:lvl7pPr marL="3200400" lvl="6" indent="-228600" algn="l">
              <a:spcBef>
                <a:spcPts val="1000"/>
              </a:spcBef>
              <a:spcAft>
                <a:spcPts val="0"/>
              </a:spcAft>
              <a:buSzPts val="5100"/>
              <a:buNone/>
              <a:defRPr sz="5100" b="1"/>
            </a:lvl7pPr>
            <a:lvl8pPr marL="3657600" lvl="7" indent="-228600" algn="l">
              <a:spcBef>
                <a:spcPts val="1000"/>
              </a:spcBef>
              <a:spcAft>
                <a:spcPts val="0"/>
              </a:spcAft>
              <a:buSzPts val="5100"/>
              <a:buNone/>
              <a:defRPr sz="5100" b="1"/>
            </a:lvl8pPr>
            <a:lvl9pPr marL="4114800" lvl="8" indent="-228600" algn="l">
              <a:spcBef>
                <a:spcPts val="1000"/>
              </a:spcBef>
              <a:spcAft>
                <a:spcPts val="0"/>
              </a:spcAft>
              <a:buSzPts val="5100"/>
              <a:buNone/>
              <a:defRPr sz="5100" b="1"/>
            </a:lvl9pPr>
          </a:lstStyle>
          <a:p>
            <a:endParaRPr/>
          </a:p>
        </p:txBody>
      </p:sp>
      <p:sp>
        <p:nvSpPr>
          <p:cNvPr id="32" name="Google Shape;32;p8"/>
          <p:cNvSpPr txBox="1">
            <a:spLocks noGrp="1"/>
          </p:cNvSpPr>
          <p:nvPr>
            <p:ph type="sldNum" idx="12"/>
          </p:nvPr>
        </p:nvSpPr>
        <p:spPr>
          <a:xfrm>
            <a:off x="1097280" y="20726396"/>
            <a:ext cx="4023600" cy="1109400"/>
          </a:xfrm>
          <a:prstGeom prst="rect">
            <a:avLst/>
          </a:prstGeom>
          <a:noFill/>
          <a:ln>
            <a:noFill/>
          </a:ln>
        </p:spPr>
        <p:txBody>
          <a:bodyPr spcFirstLastPara="1" wrap="square" lIns="289125" tIns="144525" rIns="289125" bIns="144525" anchor="ctr" anchorCtr="0">
            <a:noAutofit/>
          </a:bodyPr>
          <a:lstStyle>
            <a:lvl1pPr marL="0" lvl="0" indent="0" algn="l">
              <a:spcBef>
                <a:spcPts val="0"/>
              </a:spcBef>
              <a:spcAft>
                <a:spcPts val="0"/>
              </a:spcAft>
              <a:buNone/>
              <a:defRPr sz="2800" b="0" i="0" u="none" strike="noStrike" cap="none">
                <a:solidFill>
                  <a:srgbClr val="888888"/>
                </a:solidFill>
                <a:latin typeface="Calibri"/>
                <a:ea typeface="Calibri"/>
                <a:cs typeface="Calibri"/>
                <a:sym typeface="Calibri"/>
              </a:defRPr>
            </a:lvl1pPr>
            <a:lvl2pPr marL="0" lvl="1" indent="0" algn="l">
              <a:spcBef>
                <a:spcPts val="0"/>
              </a:spcBef>
              <a:spcAft>
                <a:spcPts val="0"/>
              </a:spcAft>
              <a:buNone/>
              <a:defRPr sz="2800" b="0" i="0" u="none" strike="noStrike" cap="none">
                <a:solidFill>
                  <a:srgbClr val="888888"/>
                </a:solidFill>
                <a:latin typeface="Calibri"/>
                <a:ea typeface="Calibri"/>
                <a:cs typeface="Calibri"/>
                <a:sym typeface="Calibri"/>
              </a:defRPr>
            </a:lvl2pPr>
            <a:lvl3pPr marL="0" lvl="2" indent="0" algn="l">
              <a:spcBef>
                <a:spcPts val="0"/>
              </a:spcBef>
              <a:spcAft>
                <a:spcPts val="0"/>
              </a:spcAft>
              <a:buNone/>
              <a:defRPr sz="2800" b="0" i="0" u="none" strike="noStrike" cap="none">
                <a:solidFill>
                  <a:srgbClr val="888888"/>
                </a:solidFill>
                <a:latin typeface="Calibri"/>
                <a:ea typeface="Calibri"/>
                <a:cs typeface="Calibri"/>
                <a:sym typeface="Calibri"/>
              </a:defRPr>
            </a:lvl3pPr>
            <a:lvl4pPr marL="0" lvl="3" indent="0" algn="l">
              <a:spcBef>
                <a:spcPts val="0"/>
              </a:spcBef>
              <a:spcAft>
                <a:spcPts val="0"/>
              </a:spcAft>
              <a:buNone/>
              <a:defRPr sz="2800" b="0" i="0" u="none" strike="noStrike" cap="none">
                <a:solidFill>
                  <a:srgbClr val="888888"/>
                </a:solidFill>
                <a:latin typeface="Calibri"/>
                <a:ea typeface="Calibri"/>
                <a:cs typeface="Calibri"/>
                <a:sym typeface="Calibri"/>
              </a:defRPr>
            </a:lvl4pPr>
            <a:lvl5pPr marL="0" lvl="4" indent="0" algn="l">
              <a:spcBef>
                <a:spcPts val="0"/>
              </a:spcBef>
              <a:spcAft>
                <a:spcPts val="0"/>
              </a:spcAft>
              <a:buNone/>
              <a:defRPr sz="2800" b="0" i="0" u="none" strike="noStrike" cap="none">
                <a:solidFill>
                  <a:srgbClr val="888888"/>
                </a:solidFill>
                <a:latin typeface="Calibri"/>
                <a:ea typeface="Calibri"/>
                <a:cs typeface="Calibri"/>
                <a:sym typeface="Calibri"/>
              </a:defRPr>
            </a:lvl5pPr>
            <a:lvl6pPr marL="0" lvl="5" indent="0" algn="l">
              <a:spcBef>
                <a:spcPts val="0"/>
              </a:spcBef>
              <a:spcAft>
                <a:spcPts val="0"/>
              </a:spcAft>
              <a:buNone/>
              <a:defRPr sz="2800" b="0" i="0" u="none" strike="noStrike" cap="none">
                <a:solidFill>
                  <a:srgbClr val="888888"/>
                </a:solidFill>
                <a:latin typeface="Calibri"/>
                <a:ea typeface="Calibri"/>
                <a:cs typeface="Calibri"/>
                <a:sym typeface="Calibri"/>
              </a:defRPr>
            </a:lvl6pPr>
            <a:lvl7pPr marL="0" lvl="6" indent="0" algn="l">
              <a:spcBef>
                <a:spcPts val="0"/>
              </a:spcBef>
              <a:spcAft>
                <a:spcPts val="0"/>
              </a:spcAft>
              <a:buNone/>
              <a:defRPr sz="2800" b="0" i="0" u="none" strike="noStrike" cap="none">
                <a:solidFill>
                  <a:srgbClr val="888888"/>
                </a:solidFill>
                <a:latin typeface="Calibri"/>
                <a:ea typeface="Calibri"/>
                <a:cs typeface="Calibri"/>
                <a:sym typeface="Calibri"/>
              </a:defRPr>
            </a:lvl7pPr>
            <a:lvl8pPr marL="0" lvl="7" indent="0" algn="l">
              <a:spcBef>
                <a:spcPts val="0"/>
              </a:spcBef>
              <a:spcAft>
                <a:spcPts val="0"/>
              </a:spcAft>
              <a:buNone/>
              <a:defRPr sz="2800" b="0" i="0" u="none" strike="noStrike" cap="none">
                <a:solidFill>
                  <a:srgbClr val="888888"/>
                </a:solidFill>
                <a:latin typeface="Calibri"/>
                <a:ea typeface="Calibri"/>
                <a:cs typeface="Calibri"/>
                <a:sym typeface="Calibri"/>
              </a:defRPr>
            </a:lvl8pPr>
            <a:lvl9pPr marL="0" lvl="8" indent="0" algn="l">
              <a:spcBef>
                <a:spcPts val="0"/>
              </a:spcBef>
              <a:spcAft>
                <a:spcPts val="0"/>
              </a:spcAft>
              <a:buNone/>
              <a:defRPr sz="2800" b="0" i="0" u="none" strike="noStrike" cap="none">
                <a:solidFill>
                  <a:srgbClr val="888888"/>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Blank">
  <p:cSld name="Blank">
    <p:spTree>
      <p:nvGrpSpPr>
        <p:cNvPr id="1" name="Shape 33"/>
        <p:cNvGrpSpPr/>
        <p:nvPr/>
      </p:nvGrpSpPr>
      <p:grpSpPr>
        <a:xfrm>
          <a:off x="0" y="0"/>
          <a:ext cx="0" cy="0"/>
          <a:chOff x="0" y="0"/>
          <a:chExt cx="0" cy="0"/>
        </a:xfrm>
      </p:grpSpPr>
      <p:sp>
        <p:nvSpPr>
          <p:cNvPr id="34" name="Google Shape;34;p9"/>
          <p:cNvSpPr txBox="1">
            <a:spLocks noGrp="1"/>
          </p:cNvSpPr>
          <p:nvPr>
            <p:ph type="title"/>
          </p:nvPr>
        </p:nvSpPr>
        <p:spPr>
          <a:xfrm>
            <a:off x="2194560" y="4145280"/>
            <a:ext cx="39501600" cy="2601300"/>
          </a:xfrm>
          <a:prstGeom prst="rect">
            <a:avLst/>
          </a:prstGeom>
          <a:noFill/>
          <a:ln>
            <a:noFill/>
          </a:ln>
        </p:spPr>
        <p:txBody>
          <a:bodyPr spcFirstLastPara="1" wrap="square" lIns="289125" tIns="144525" rIns="289125" bIns="144525" anchor="t" anchorCtr="0">
            <a:noAutofit/>
          </a:bodyPr>
          <a:lstStyle>
            <a:lvl1pPr marR="0" lvl="0" algn="l" rtl="0">
              <a:spcBef>
                <a:spcPts val="0"/>
              </a:spcBef>
              <a:spcAft>
                <a:spcPts val="0"/>
              </a:spcAft>
              <a:buSzPts val="4400"/>
              <a:buNone/>
              <a:defRPr sz="11400" b="1" i="0" u="none" strike="noStrike" cap="none">
                <a:solidFill>
                  <a:srgbClr val="1F7F9B"/>
                </a:solidFill>
                <a:latin typeface="Calibri"/>
                <a:ea typeface="Calibri"/>
                <a:cs typeface="Calibri"/>
                <a:sym typeface="Calibri"/>
              </a:defRPr>
            </a:lvl1pPr>
            <a:lvl2pPr marR="0" lvl="1" algn="ctr" rtl="0">
              <a:spcBef>
                <a:spcPts val="0"/>
              </a:spcBef>
              <a:spcAft>
                <a:spcPts val="0"/>
              </a:spcAft>
              <a:buSzPts val="4400"/>
              <a:buNone/>
              <a:defRPr sz="11400" b="1" i="0" u="none" strike="noStrike" cap="none">
                <a:solidFill>
                  <a:schemeClr val="dk1"/>
                </a:solidFill>
                <a:latin typeface="Arial"/>
                <a:ea typeface="Arial"/>
                <a:cs typeface="Arial"/>
                <a:sym typeface="Arial"/>
              </a:defRPr>
            </a:lvl2pPr>
            <a:lvl3pPr marR="0" lvl="2" algn="ctr" rtl="0">
              <a:spcBef>
                <a:spcPts val="0"/>
              </a:spcBef>
              <a:spcAft>
                <a:spcPts val="0"/>
              </a:spcAft>
              <a:buSzPts val="4400"/>
              <a:buNone/>
              <a:defRPr sz="11400" b="1" i="0" u="none" strike="noStrike" cap="none">
                <a:solidFill>
                  <a:schemeClr val="dk1"/>
                </a:solidFill>
                <a:latin typeface="Arial"/>
                <a:ea typeface="Arial"/>
                <a:cs typeface="Arial"/>
                <a:sym typeface="Arial"/>
              </a:defRPr>
            </a:lvl3pPr>
            <a:lvl4pPr marR="0" lvl="3" algn="ctr" rtl="0">
              <a:spcBef>
                <a:spcPts val="0"/>
              </a:spcBef>
              <a:spcAft>
                <a:spcPts val="0"/>
              </a:spcAft>
              <a:buSzPts val="4400"/>
              <a:buNone/>
              <a:defRPr sz="11400" b="1" i="0" u="none" strike="noStrike" cap="none">
                <a:solidFill>
                  <a:schemeClr val="dk1"/>
                </a:solidFill>
                <a:latin typeface="Arial"/>
                <a:ea typeface="Arial"/>
                <a:cs typeface="Arial"/>
                <a:sym typeface="Arial"/>
              </a:defRPr>
            </a:lvl4pPr>
            <a:lvl5pPr marR="0" lvl="4" algn="ctr" rtl="0">
              <a:spcBef>
                <a:spcPts val="0"/>
              </a:spcBef>
              <a:spcAft>
                <a:spcPts val="0"/>
              </a:spcAft>
              <a:buSzPts val="4400"/>
              <a:buNone/>
              <a:defRPr sz="11400" b="1" i="0" u="none" strike="noStrike" cap="none">
                <a:solidFill>
                  <a:schemeClr val="dk1"/>
                </a:solidFill>
                <a:latin typeface="Arial"/>
                <a:ea typeface="Arial"/>
                <a:cs typeface="Arial"/>
                <a:sym typeface="Arial"/>
              </a:defRPr>
            </a:lvl5pPr>
            <a:lvl6pPr marR="0" lvl="5" algn="ctr" rtl="0">
              <a:spcBef>
                <a:spcPts val="0"/>
              </a:spcBef>
              <a:spcAft>
                <a:spcPts val="0"/>
              </a:spcAft>
              <a:buSzPts val="4400"/>
              <a:buNone/>
              <a:defRPr sz="11400" b="1" i="0" u="none" strike="noStrike" cap="none">
                <a:solidFill>
                  <a:schemeClr val="dk2"/>
                </a:solidFill>
                <a:latin typeface="Arial"/>
                <a:ea typeface="Arial"/>
                <a:cs typeface="Arial"/>
                <a:sym typeface="Arial"/>
              </a:defRPr>
            </a:lvl6pPr>
            <a:lvl7pPr marR="0" lvl="6" algn="ctr" rtl="0">
              <a:spcBef>
                <a:spcPts val="0"/>
              </a:spcBef>
              <a:spcAft>
                <a:spcPts val="0"/>
              </a:spcAft>
              <a:buSzPts val="4400"/>
              <a:buNone/>
              <a:defRPr sz="11400" b="1" i="0" u="none" strike="noStrike" cap="none">
                <a:solidFill>
                  <a:schemeClr val="dk2"/>
                </a:solidFill>
                <a:latin typeface="Arial"/>
                <a:ea typeface="Arial"/>
                <a:cs typeface="Arial"/>
                <a:sym typeface="Arial"/>
              </a:defRPr>
            </a:lvl7pPr>
            <a:lvl8pPr marR="0" lvl="7" algn="ctr" rtl="0">
              <a:spcBef>
                <a:spcPts val="0"/>
              </a:spcBef>
              <a:spcAft>
                <a:spcPts val="0"/>
              </a:spcAft>
              <a:buSzPts val="4400"/>
              <a:buNone/>
              <a:defRPr sz="11400" b="1" i="0" u="none" strike="noStrike" cap="none">
                <a:solidFill>
                  <a:schemeClr val="dk2"/>
                </a:solidFill>
                <a:latin typeface="Arial"/>
                <a:ea typeface="Arial"/>
                <a:cs typeface="Arial"/>
                <a:sym typeface="Arial"/>
              </a:defRPr>
            </a:lvl8pPr>
            <a:lvl9pPr marR="0" lvl="8" algn="ctr" rtl="0">
              <a:spcBef>
                <a:spcPts val="0"/>
              </a:spcBef>
              <a:spcAft>
                <a:spcPts val="0"/>
              </a:spcAft>
              <a:buSzPts val="4400"/>
              <a:buNone/>
              <a:defRPr sz="11400" b="1" i="0" u="none" strike="noStrike" cap="none">
                <a:solidFill>
                  <a:schemeClr val="dk2"/>
                </a:solidFill>
                <a:latin typeface="Arial"/>
                <a:ea typeface="Arial"/>
                <a:cs typeface="Arial"/>
                <a:sym typeface="Arial"/>
              </a:defRPr>
            </a:lvl9pPr>
          </a:lstStyle>
          <a:p>
            <a:endParaRPr/>
          </a:p>
        </p:txBody>
      </p:sp>
      <p:sp>
        <p:nvSpPr>
          <p:cNvPr id="35" name="Google Shape;35;p9"/>
          <p:cNvSpPr txBox="1">
            <a:spLocks noGrp="1"/>
          </p:cNvSpPr>
          <p:nvPr>
            <p:ph type="sldNum" idx="12"/>
          </p:nvPr>
        </p:nvSpPr>
        <p:spPr>
          <a:xfrm>
            <a:off x="1097280" y="20726396"/>
            <a:ext cx="4023600" cy="1109400"/>
          </a:xfrm>
          <a:prstGeom prst="rect">
            <a:avLst/>
          </a:prstGeom>
          <a:noFill/>
          <a:ln>
            <a:noFill/>
          </a:ln>
        </p:spPr>
        <p:txBody>
          <a:bodyPr spcFirstLastPara="1" wrap="square" lIns="289125" tIns="144525" rIns="289125" bIns="144525" anchor="ctr" anchorCtr="0">
            <a:noAutofit/>
          </a:bodyPr>
          <a:lstStyle>
            <a:lvl1pPr marL="0" lvl="0" indent="0" algn="l">
              <a:spcBef>
                <a:spcPts val="0"/>
              </a:spcBef>
              <a:spcAft>
                <a:spcPts val="0"/>
              </a:spcAft>
              <a:buNone/>
              <a:defRPr sz="2800" b="0" i="0" u="none" strike="noStrike" cap="none">
                <a:solidFill>
                  <a:srgbClr val="888888"/>
                </a:solidFill>
                <a:latin typeface="Calibri"/>
                <a:ea typeface="Calibri"/>
                <a:cs typeface="Calibri"/>
                <a:sym typeface="Calibri"/>
              </a:defRPr>
            </a:lvl1pPr>
            <a:lvl2pPr marL="0" lvl="1" indent="0" algn="l">
              <a:spcBef>
                <a:spcPts val="0"/>
              </a:spcBef>
              <a:spcAft>
                <a:spcPts val="0"/>
              </a:spcAft>
              <a:buNone/>
              <a:defRPr sz="2800" b="0" i="0" u="none" strike="noStrike" cap="none">
                <a:solidFill>
                  <a:srgbClr val="888888"/>
                </a:solidFill>
                <a:latin typeface="Calibri"/>
                <a:ea typeface="Calibri"/>
                <a:cs typeface="Calibri"/>
                <a:sym typeface="Calibri"/>
              </a:defRPr>
            </a:lvl2pPr>
            <a:lvl3pPr marL="0" lvl="2" indent="0" algn="l">
              <a:spcBef>
                <a:spcPts val="0"/>
              </a:spcBef>
              <a:spcAft>
                <a:spcPts val="0"/>
              </a:spcAft>
              <a:buNone/>
              <a:defRPr sz="2800" b="0" i="0" u="none" strike="noStrike" cap="none">
                <a:solidFill>
                  <a:srgbClr val="888888"/>
                </a:solidFill>
                <a:latin typeface="Calibri"/>
                <a:ea typeface="Calibri"/>
                <a:cs typeface="Calibri"/>
                <a:sym typeface="Calibri"/>
              </a:defRPr>
            </a:lvl3pPr>
            <a:lvl4pPr marL="0" lvl="3" indent="0" algn="l">
              <a:spcBef>
                <a:spcPts val="0"/>
              </a:spcBef>
              <a:spcAft>
                <a:spcPts val="0"/>
              </a:spcAft>
              <a:buNone/>
              <a:defRPr sz="2800" b="0" i="0" u="none" strike="noStrike" cap="none">
                <a:solidFill>
                  <a:srgbClr val="888888"/>
                </a:solidFill>
                <a:latin typeface="Calibri"/>
                <a:ea typeface="Calibri"/>
                <a:cs typeface="Calibri"/>
                <a:sym typeface="Calibri"/>
              </a:defRPr>
            </a:lvl4pPr>
            <a:lvl5pPr marL="0" lvl="4" indent="0" algn="l">
              <a:spcBef>
                <a:spcPts val="0"/>
              </a:spcBef>
              <a:spcAft>
                <a:spcPts val="0"/>
              </a:spcAft>
              <a:buNone/>
              <a:defRPr sz="2800" b="0" i="0" u="none" strike="noStrike" cap="none">
                <a:solidFill>
                  <a:srgbClr val="888888"/>
                </a:solidFill>
                <a:latin typeface="Calibri"/>
                <a:ea typeface="Calibri"/>
                <a:cs typeface="Calibri"/>
                <a:sym typeface="Calibri"/>
              </a:defRPr>
            </a:lvl5pPr>
            <a:lvl6pPr marL="0" lvl="5" indent="0" algn="l">
              <a:spcBef>
                <a:spcPts val="0"/>
              </a:spcBef>
              <a:spcAft>
                <a:spcPts val="0"/>
              </a:spcAft>
              <a:buNone/>
              <a:defRPr sz="2800" b="0" i="0" u="none" strike="noStrike" cap="none">
                <a:solidFill>
                  <a:srgbClr val="888888"/>
                </a:solidFill>
                <a:latin typeface="Calibri"/>
                <a:ea typeface="Calibri"/>
                <a:cs typeface="Calibri"/>
                <a:sym typeface="Calibri"/>
              </a:defRPr>
            </a:lvl6pPr>
            <a:lvl7pPr marL="0" lvl="6" indent="0" algn="l">
              <a:spcBef>
                <a:spcPts val="0"/>
              </a:spcBef>
              <a:spcAft>
                <a:spcPts val="0"/>
              </a:spcAft>
              <a:buNone/>
              <a:defRPr sz="2800" b="0" i="0" u="none" strike="noStrike" cap="none">
                <a:solidFill>
                  <a:srgbClr val="888888"/>
                </a:solidFill>
                <a:latin typeface="Calibri"/>
                <a:ea typeface="Calibri"/>
                <a:cs typeface="Calibri"/>
                <a:sym typeface="Calibri"/>
              </a:defRPr>
            </a:lvl7pPr>
            <a:lvl8pPr marL="0" lvl="7" indent="0" algn="l">
              <a:spcBef>
                <a:spcPts val="0"/>
              </a:spcBef>
              <a:spcAft>
                <a:spcPts val="0"/>
              </a:spcAft>
              <a:buNone/>
              <a:defRPr sz="2800" b="0" i="0" u="none" strike="noStrike" cap="none">
                <a:solidFill>
                  <a:srgbClr val="888888"/>
                </a:solidFill>
                <a:latin typeface="Calibri"/>
                <a:ea typeface="Calibri"/>
                <a:cs typeface="Calibri"/>
                <a:sym typeface="Calibri"/>
              </a:defRPr>
            </a:lvl8pPr>
            <a:lvl9pPr marL="0" lvl="8" indent="0" algn="l">
              <a:spcBef>
                <a:spcPts val="0"/>
              </a:spcBef>
              <a:spcAft>
                <a:spcPts val="0"/>
              </a:spcAft>
              <a:buNone/>
              <a:defRPr sz="2800" b="0" i="0" u="none" strike="noStrike" cap="none">
                <a:solidFill>
                  <a:srgbClr val="888888"/>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ntent with Caption">
  <p:cSld name="Content with Caption">
    <p:spTree>
      <p:nvGrpSpPr>
        <p:cNvPr id="1" name="Shape 36"/>
        <p:cNvGrpSpPr/>
        <p:nvPr/>
      </p:nvGrpSpPr>
      <p:grpSpPr>
        <a:xfrm>
          <a:off x="0" y="0"/>
          <a:ext cx="0" cy="0"/>
          <a:chOff x="0" y="0"/>
          <a:chExt cx="0" cy="0"/>
        </a:xfrm>
      </p:grpSpPr>
      <p:cxnSp>
        <p:nvCxnSpPr>
          <p:cNvPr id="37" name="Google Shape;37;p10"/>
          <p:cNvCxnSpPr/>
          <p:nvPr/>
        </p:nvCxnSpPr>
        <p:spPr>
          <a:xfrm flipH="1">
            <a:off x="16525826" y="6339831"/>
            <a:ext cx="6900" cy="13411500"/>
          </a:xfrm>
          <a:prstGeom prst="straightConnector1">
            <a:avLst/>
          </a:prstGeom>
          <a:noFill/>
          <a:ln w="9525" cap="flat" cmpd="sng">
            <a:solidFill>
              <a:schemeClr val="accent2"/>
            </a:solidFill>
            <a:prstDash val="solid"/>
            <a:round/>
            <a:headEnd type="none" w="sm" len="sm"/>
            <a:tailEnd type="none" w="sm" len="sm"/>
          </a:ln>
        </p:spPr>
      </p:cxnSp>
      <p:sp>
        <p:nvSpPr>
          <p:cNvPr id="38" name="Google Shape;38;p10"/>
          <p:cNvSpPr txBox="1">
            <a:spLocks noGrp="1"/>
          </p:cNvSpPr>
          <p:nvPr>
            <p:ph type="title"/>
          </p:nvPr>
        </p:nvSpPr>
        <p:spPr>
          <a:xfrm>
            <a:off x="1828805" y="5648947"/>
            <a:ext cx="14440800" cy="3718800"/>
          </a:xfrm>
          <a:prstGeom prst="rect">
            <a:avLst/>
          </a:prstGeom>
          <a:noFill/>
          <a:ln>
            <a:noFill/>
          </a:ln>
        </p:spPr>
        <p:txBody>
          <a:bodyPr spcFirstLastPara="1" wrap="square" lIns="289125" tIns="144525" rIns="289125" bIns="144525" anchor="b" anchorCtr="0">
            <a:noAutofit/>
          </a:bodyPr>
          <a:lstStyle>
            <a:lvl1pPr marR="0" lvl="0" algn="l" rtl="0">
              <a:spcBef>
                <a:spcPts val="0"/>
              </a:spcBef>
              <a:spcAft>
                <a:spcPts val="0"/>
              </a:spcAft>
              <a:buSzPts val="4400"/>
              <a:buNone/>
              <a:defRPr sz="6300" b="1" i="0" u="none" strike="noStrike" cap="none">
                <a:solidFill>
                  <a:schemeClr val="accent1"/>
                </a:solidFill>
                <a:latin typeface="Calibri"/>
                <a:ea typeface="Calibri"/>
                <a:cs typeface="Calibri"/>
                <a:sym typeface="Calibri"/>
              </a:defRPr>
            </a:lvl1pPr>
            <a:lvl2pPr marR="0" lvl="1" algn="ctr" rtl="0">
              <a:spcBef>
                <a:spcPts val="0"/>
              </a:spcBef>
              <a:spcAft>
                <a:spcPts val="0"/>
              </a:spcAft>
              <a:buSzPts val="4400"/>
              <a:buNone/>
              <a:defRPr sz="11400" b="1" i="0" u="none" strike="noStrike" cap="none">
                <a:solidFill>
                  <a:schemeClr val="dk1"/>
                </a:solidFill>
                <a:latin typeface="Arial"/>
                <a:ea typeface="Arial"/>
                <a:cs typeface="Arial"/>
                <a:sym typeface="Arial"/>
              </a:defRPr>
            </a:lvl2pPr>
            <a:lvl3pPr marR="0" lvl="2" algn="ctr" rtl="0">
              <a:spcBef>
                <a:spcPts val="0"/>
              </a:spcBef>
              <a:spcAft>
                <a:spcPts val="0"/>
              </a:spcAft>
              <a:buSzPts val="4400"/>
              <a:buNone/>
              <a:defRPr sz="11400" b="1" i="0" u="none" strike="noStrike" cap="none">
                <a:solidFill>
                  <a:schemeClr val="dk1"/>
                </a:solidFill>
                <a:latin typeface="Arial"/>
                <a:ea typeface="Arial"/>
                <a:cs typeface="Arial"/>
                <a:sym typeface="Arial"/>
              </a:defRPr>
            </a:lvl3pPr>
            <a:lvl4pPr marR="0" lvl="3" algn="ctr" rtl="0">
              <a:spcBef>
                <a:spcPts val="0"/>
              </a:spcBef>
              <a:spcAft>
                <a:spcPts val="0"/>
              </a:spcAft>
              <a:buSzPts val="4400"/>
              <a:buNone/>
              <a:defRPr sz="11400" b="1" i="0" u="none" strike="noStrike" cap="none">
                <a:solidFill>
                  <a:schemeClr val="dk1"/>
                </a:solidFill>
                <a:latin typeface="Arial"/>
                <a:ea typeface="Arial"/>
                <a:cs typeface="Arial"/>
                <a:sym typeface="Arial"/>
              </a:defRPr>
            </a:lvl4pPr>
            <a:lvl5pPr marR="0" lvl="4" algn="ctr" rtl="0">
              <a:spcBef>
                <a:spcPts val="0"/>
              </a:spcBef>
              <a:spcAft>
                <a:spcPts val="0"/>
              </a:spcAft>
              <a:buSzPts val="4400"/>
              <a:buNone/>
              <a:defRPr sz="11400" b="1" i="0" u="none" strike="noStrike" cap="none">
                <a:solidFill>
                  <a:schemeClr val="dk1"/>
                </a:solidFill>
                <a:latin typeface="Arial"/>
                <a:ea typeface="Arial"/>
                <a:cs typeface="Arial"/>
                <a:sym typeface="Arial"/>
              </a:defRPr>
            </a:lvl5pPr>
            <a:lvl6pPr marR="0" lvl="5" algn="ctr" rtl="0">
              <a:spcBef>
                <a:spcPts val="0"/>
              </a:spcBef>
              <a:spcAft>
                <a:spcPts val="0"/>
              </a:spcAft>
              <a:buSzPts val="4400"/>
              <a:buNone/>
              <a:defRPr sz="11400" b="1" i="0" u="none" strike="noStrike" cap="none">
                <a:solidFill>
                  <a:schemeClr val="dk2"/>
                </a:solidFill>
                <a:latin typeface="Arial"/>
                <a:ea typeface="Arial"/>
                <a:cs typeface="Arial"/>
                <a:sym typeface="Arial"/>
              </a:defRPr>
            </a:lvl6pPr>
            <a:lvl7pPr marR="0" lvl="6" algn="ctr" rtl="0">
              <a:spcBef>
                <a:spcPts val="0"/>
              </a:spcBef>
              <a:spcAft>
                <a:spcPts val="0"/>
              </a:spcAft>
              <a:buSzPts val="4400"/>
              <a:buNone/>
              <a:defRPr sz="11400" b="1" i="0" u="none" strike="noStrike" cap="none">
                <a:solidFill>
                  <a:schemeClr val="dk2"/>
                </a:solidFill>
                <a:latin typeface="Arial"/>
                <a:ea typeface="Arial"/>
                <a:cs typeface="Arial"/>
                <a:sym typeface="Arial"/>
              </a:defRPr>
            </a:lvl7pPr>
            <a:lvl8pPr marR="0" lvl="7" algn="ctr" rtl="0">
              <a:spcBef>
                <a:spcPts val="0"/>
              </a:spcBef>
              <a:spcAft>
                <a:spcPts val="0"/>
              </a:spcAft>
              <a:buSzPts val="4400"/>
              <a:buNone/>
              <a:defRPr sz="11400" b="1" i="0" u="none" strike="noStrike" cap="none">
                <a:solidFill>
                  <a:schemeClr val="dk2"/>
                </a:solidFill>
                <a:latin typeface="Arial"/>
                <a:ea typeface="Arial"/>
                <a:cs typeface="Arial"/>
                <a:sym typeface="Arial"/>
              </a:defRPr>
            </a:lvl8pPr>
            <a:lvl9pPr marR="0" lvl="8" algn="ctr" rtl="0">
              <a:spcBef>
                <a:spcPts val="0"/>
              </a:spcBef>
              <a:spcAft>
                <a:spcPts val="0"/>
              </a:spcAft>
              <a:buSzPts val="4400"/>
              <a:buNone/>
              <a:defRPr sz="11400" b="1" i="0" u="none" strike="noStrike" cap="none">
                <a:solidFill>
                  <a:schemeClr val="dk2"/>
                </a:solidFill>
                <a:latin typeface="Arial"/>
                <a:ea typeface="Arial"/>
                <a:cs typeface="Arial"/>
                <a:sym typeface="Arial"/>
              </a:defRPr>
            </a:lvl9pPr>
          </a:lstStyle>
          <a:p>
            <a:endParaRPr/>
          </a:p>
        </p:txBody>
      </p:sp>
      <p:sp>
        <p:nvSpPr>
          <p:cNvPr id="39" name="Google Shape;39;p10"/>
          <p:cNvSpPr txBox="1">
            <a:spLocks noGrp="1"/>
          </p:cNvSpPr>
          <p:nvPr>
            <p:ph type="body" idx="1"/>
          </p:nvPr>
        </p:nvSpPr>
        <p:spPr>
          <a:xfrm>
            <a:off x="16824965" y="5648951"/>
            <a:ext cx="25603200" cy="13370100"/>
          </a:xfrm>
          <a:prstGeom prst="rect">
            <a:avLst/>
          </a:prstGeom>
          <a:noFill/>
          <a:ln>
            <a:noFill/>
          </a:ln>
        </p:spPr>
        <p:txBody>
          <a:bodyPr spcFirstLastPara="1" wrap="square" lIns="289125" tIns="144525" rIns="289125" bIns="144525" anchor="t" anchorCtr="0">
            <a:noAutofit/>
          </a:bodyPr>
          <a:lstStyle>
            <a:lvl1pPr marL="457200" lvl="0" indent="-615950" algn="l">
              <a:spcBef>
                <a:spcPts val="2000"/>
              </a:spcBef>
              <a:spcAft>
                <a:spcPts val="0"/>
              </a:spcAft>
              <a:buSzPts val="6100"/>
              <a:buChar char="◻"/>
              <a:defRPr sz="10100"/>
            </a:lvl1pPr>
            <a:lvl2pPr marL="914400" lvl="1" indent="-565150" algn="l">
              <a:spcBef>
                <a:spcPts val="1800"/>
              </a:spcBef>
              <a:spcAft>
                <a:spcPts val="0"/>
              </a:spcAft>
              <a:buSzPts val="5300"/>
              <a:buChar char="◻"/>
              <a:defRPr sz="8900"/>
            </a:lvl2pPr>
            <a:lvl3pPr marL="1371600" lvl="2" indent="-520700" algn="l">
              <a:spcBef>
                <a:spcPts val="1500"/>
              </a:spcBef>
              <a:spcAft>
                <a:spcPts val="0"/>
              </a:spcAft>
              <a:buSzPts val="4600"/>
              <a:buChar char="◻"/>
              <a:defRPr sz="7600"/>
            </a:lvl3pPr>
            <a:lvl4pPr marL="1828800" lvl="3" indent="-469900" algn="l">
              <a:spcBef>
                <a:spcPts val="1300"/>
              </a:spcBef>
              <a:spcAft>
                <a:spcPts val="0"/>
              </a:spcAft>
              <a:buSzPts val="3800"/>
              <a:buChar char="◻"/>
              <a:defRPr sz="6300"/>
            </a:lvl4pPr>
            <a:lvl5pPr marL="2286000" lvl="4" indent="-469900" algn="l">
              <a:spcBef>
                <a:spcPts val="1300"/>
              </a:spcBef>
              <a:spcAft>
                <a:spcPts val="0"/>
              </a:spcAft>
              <a:buSzPts val="3800"/>
              <a:buChar char="◻"/>
              <a:defRPr sz="6300"/>
            </a:lvl5pPr>
            <a:lvl6pPr marL="2743200" lvl="5" indent="-628650" algn="l">
              <a:spcBef>
                <a:spcPts val="1300"/>
              </a:spcBef>
              <a:spcAft>
                <a:spcPts val="0"/>
              </a:spcAft>
              <a:buSzPts val="6300"/>
              <a:buChar char="»"/>
              <a:defRPr sz="6300"/>
            </a:lvl6pPr>
            <a:lvl7pPr marL="3200400" lvl="6" indent="-628650" algn="l">
              <a:spcBef>
                <a:spcPts val="1300"/>
              </a:spcBef>
              <a:spcAft>
                <a:spcPts val="0"/>
              </a:spcAft>
              <a:buSzPts val="6300"/>
              <a:buChar char="»"/>
              <a:defRPr sz="6300"/>
            </a:lvl7pPr>
            <a:lvl8pPr marL="3657600" lvl="7" indent="-628650" algn="l">
              <a:spcBef>
                <a:spcPts val="1300"/>
              </a:spcBef>
              <a:spcAft>
                <a:spcPts val="0"/>
              </a:spcAft>
              <a:buSzPts val="6300"/>
              <a:buChar char="»"/>
              <a:defRPr sz="6300"/>
            </a:lvl8pPr>
            <a:lvl9pPr marL="4114800" lvl="8" indent="-628650" algn="l">
              <a:spcBef>
                <a:spcPts val="1300"/>
              </a:spcBef>
              <a:spcAft>
                <a:spcPts val="0"/>
              </a:spcAft>
              <a:buSzPts val="6300"/>
              <a:buChar char="»"/>
              <a:defRPr sz="6300"/>
            </a:lvl9pPr>
          </a:lstStyle>
          <a:p>
            <a:endParaRPr/>
          </a:p>
        </p:txBody>
      </p:sp>
      <p:sp>
        <p:nvSpPr>
          <p:cNvPr id="40" name="Google Shape;40;p10"/>
          <p:cNvSpPr txBox="1">
            <a:spLocks noGrp="1"/>
          </p:cNvSpPr>
          <p:nvPr>
            <p:ph type="body" idx="2"/>
          </p:nvPr>
        </p:nvSpPr>
        <p:spPr>
          <a:xfrm>
            <a:off x="1828805" y="9367509"/>
            <a:ext cx="14440800" cy="10383000"/>
          </a:xfrm>
          <a:prstGeom prst="rect">
            <a:avLst/>
          </a:prstGeom>
          <a:noFill/>
          <a:ln>
            <a:noFill/>
          </a:ln>
        </p:spPr>
        <p:txBody>
          <a:bodyPr spcFirstLastPara="1" wrap="square" lIns="289125" tIns="144525" rIns="289125" bIns="144525" anchor="t" anchorCtr="0">
            <a:noAutofit/>
          </a:bodyPr>
          <a:lstStyle>
            <a:lvl1pPr marL="457200" lvl="0" indent="-228600" algn="l">
              <a:spcBef>
                <a:spcPts val="900"/>
              </a:spcBef>
              <a:spcAft>
                <a:spcPts val="0"/>
              </a:spcAft>
              <a:buSzPts val="2700"/>
              <a:buNone/>
              <a:defRPr sz="4400"/>
            </a:lvl1pPr>
            <a:lvl2pPr marL="914400" lvl="1" indent="-228600" algn="l">
              <a:spcBef>
                <a:spcPts val="800"/>
              </a:spcBef>
              <a:spcAft>
                <a:spcPts val="0"/>
              </a:spcAft>
              <a:buSzPts val="2300"/>
              <a:buNone/>
              <a:defRPr sz="3800"/>
            </a:lvl2pPr>
            <a:lvl3pPr marL="1371600" lvl="2" indent="-228600" algn="l">
              <a:spcBef>
                <a:spcPts val="600"/>
              </a:spcBef>
              <a:spcAft>
                <a:spcPts val="0"/>
              </a:spcAft>
              <a:buSzPts val="1900"/>
              <a:buNone/>
              <a:defRPr sz="3200"/>
            </a:lvl3pPr>
            <a:lvl4pPr marL="1828800" lvl="3" indent="-228600" algn="l">
              <a:spcBef>
                <a:spcPts val="600"/>
              </a:spcBef>
              <a:spcAft>
                <a:spcPts val="0"/>
              </a:spcAft>
              <a:buSzPts val="1700"/>
              <a:buNone/>
              <a:defRPr sz="2800"/>
            </a:lvl4pPr>
            <a:lvl5pPr marL="2286000" lvl="4" indent="-228600" algn="l">
              <a:spcBef>
                <a:spcPts val="600"/>
              </a:spcBef>
              <a:spcAft>
                <a:spcPts val="0"/>
              </a:spcAft>
              <a:buSzPts val="1700"/>
              <a:buNone/>
              <a:defRPr sz="2800"/>
            </a:lvl5pPr>
            <a:lvl6pPr marL="2743200" lvl="5" indent="-228600" algn="l">
              <a:spcBef>
                <a:spcPts val="600"/>
              </a:spcBef>
              <a:spcAft>
                <a:spcPts val="0"/>
              </a:spcAft>
              <a:buSzPts val="2800"/>
              <a:buNone/>
              <a:defRPr sz="2800"/>
            </a:lvl6pPr>
            <a:lvl7pPr marL="3200400" lvl="6" indent="-228600" algn="l">
              <a:spcBef>
                <a:spcPts val="600"/>
              </a:spcBef>
              <a:spcAft>
                <a:spcPts val="0"/>
              </a:spcAft>
              <a:buSzPts val="2800"/>
              <a:buNone/>
              <a:defRPr sz="2800"/>
            </a:lvl7pPr>
            <a:lvl8pPr marL="3657600" lvl="7" indent="-228600" algn="l">
              <a:spcBef>
                <a:spcPts val="600"/>
              </a:spcBef>
              <a:spcAft>
                <a:spcPts val="0"/>
              </a:spcAft>
              <a:buSzPts val="2800"/>
              <a:buNone/>
              <a:defRPr sz="2800"/>
            </a:lvl8pPr>
            <a:lvl9pPr marL="4114800" lvl="8" indent="-228600" algn="l">
              <a:spcBef>
                <a:spcPts val="600"/>
              </a:spcBef>
              <a:spcAft>
                <a:spcPts val="0"/>
              </a:spcAft>
              <a:buSzPts val="2800"/>
              <a:buNone/>
              <a:defRPr sz="2800"/>
            </a:lvl9pPr>
          </a:lstStyle>
          <a:p>
            <a:endParaRPr/>
          </a:p>
        </p:txBody>
      </p:sp>
      <p:sp>
        <p:nvSpPr>
          <p:cNvPr id="41" name="Google Shape;41;p10"/>
          <p:cNvSpPr txBox="1"/>
          <p:nvPr/>
        </p:nvSpPr>
        <p:spPr>
          <a:xfrm>
            <a:off x="3291840" y="3432512"/>
            <a:ext cx="39501600" cy="2601300"/>
          </a:xfrm>
          <a:prstGeom prst="rect">
            <a:avLst/>
          </a:prstGeom>
          <a:noFill/>
          <a:ln>
            <a:noFill/>
          </a:ln>
        </p:spPr>
        <p:txBody>
          <a:bodyPr spcFirstLastPara="1" wrap="square" lIns="289125" tIns="144525" rIns="289125" bIns="144525" anchor="t" anchorCtr="0">
            <a:noAutofit/>
          </a:bodyPr>
          <a:lstStyle/>
          <a:p>
            <a:pPr marL="0" marR="0" lvl="0" indent="0" algn="l" rtl="0">
              <a:spcBef>
                <a:spcPts val="0"/>
              </a:spcBef>
              <a:spcAft>
                <a:spcPts val="0"/>
              </a:spcAft>
              <a:buNone/>
            </a:pPr>
            <a:r>
              <a:rPr lang="en-US" sz="11400" b="1" i="0" u="none" strike="noStrike" cap="none">
                <a:solidFill>
                  <a:srgbClr val="1F7F9B"/>
                </a:solidFill>
                <a:latin typeface="Calibri"/>
                <a:ea typeface="Calibri"/>
                <a:cs typeface="Calibri"/>
                <a:sym typeface="Calibri"/>
              </a:rPr>
              <a:t>Click to edit Master title style</a:t>
            </a:r>
            <a:endParaRPr sz="4400"/>
          </a:p>
        </p:txBody>
      </p:sp>
      <p:sp>
        <p:nvSpPr>
          <p:cNvPr id="42" name="Google Shape;42;p10"/>
          <p:cNvSpPr txBox="1">
            <a:spLocks noGrp="1"/>
          </p:cNvSpPr>
          <p:nvPr>
            <p:ph type="sldNum" idx="12"/>
          </p:nvPr>
        </p:nvSpPr>
        <p:spPr>
          <a:xfrm>
            <a:off x="1097280" y="20726396"/>
            <a:ext cx="4023600" cy="1109400"/>
          </a:xfrm>
          <a:prstGeom prst="rect">
            <a:avLst/>
          </a:prstGeom>
          <a:noFill/>
          <a:ln>
            <a:noFill/>
          </a:ln>
        </p:spPr>
        <p:txBody>
          <a:bodyPr spcFirstLastPara="1" wrap="square" lIns="289125" tIns="144525" rIns="289125" bIns="144525" anchor="ctr" anchorCtr="0">
            <a:noAutofit/>
          </a:bodyPr>
          <a:lstStyle>
            <a:lvl1pPr marL="0" lvl="0" indent="0" algn="l">
              <a:spcBef>
                <a:spcPts val="0"/>
              </a:spcBef>
              <a:spcAft>
                <a:spcPts val="0"/>
              </a:spcAft>
              <a:buNone/>
              <a:defRPr sz="2800" b="0" i="0" u="none" strike="noStrike" cap="none">
                <a:solidFill>
                  <a:srgbClr val="888888"/>
                </a:solidFill>
                <a:latin typeface="Calibri"/>
                <a:ea typeface="Calibri"/>
                <a:cs typeface="Calibri"/>
                <a:sym typeface="Calibri"/>
              </a:defRPr>
            </a:lvl1pPr>
            <a:lvl2pPr marL="0" lvl="1" indent="0" algn="l">
              <a:spcBef>
                <a:spcPts val="0"/>
              </a:spcBef>
              <a:spcAft>
                <a:spcPts val="0"/>
              </a:spcAft>
              <a:buNone/>
              <a:defRPr sz="2800" b="0" i="0" u="none" strike="noStrike" cap="none">
                <a:solidFill>
                  <a:srgbClr val="888888"/>
                </a:solidFill>
                <a:latin typeface="Calibri"/>
                <a:ea typeface="Calibri"/>
                <a:cs typeface="Calibri"/>
                <a:sym typeface="Calibri"/>
              </a:defRPr>
            </a:lvl2pPr>
            <a:lvl3pPr marL="0" lvl="2" indent="0" algn="l">
              <a:spcBef>
                <a:spcPts val="0"/>
              </a:spcBef>
              <a:spcAft>
                <a:spcPts val="0"/>
              </a:spcAft>
              <a:buNone/>
              <a:defRPr sz="2800" b="0" i="0" u="none" strike="noStrike" cap="none">
                <a:solidFill>
                  <a:srgbClr val="888888"/>
                </a:solidFill>
                <a:latin typeface="Calibri"/>
                <a:ea typeface="Calibri"/>
                <a:cs typeface="Calibri"/>
                <a:sym typeface="Calibri"/>
              </a:defRPr>
            </a:lvl3pPr>
            <a:lvl4pPr marL="0" lvl="3" indent="0" algn="l">
              <a:spcBef>
                <a:spcPts val="0"/>
              </a:spcBef>
              <a:spcAft>
                <a:spcPts val="0"/>
              </a:spcAft>
              <a:buNone/>
              <a:defRPr sz="2800" b="0" i="0" u="none" strike="noStrike" cap="none">
                <a:solidFill>
                  <a:srgbClr val="888888"/>
                </a:solidFill>
                <a:latin typeface="Calibri"/>
                <a:ea typeface="Calibri"/>
                <a:cs typeface="Calibri"/>
                <a:sym typeface="Calibri"/>
              </a:defRPr>
            </a:lvl4pPr>
            <a:lvl5pPr marL="0" lvl="4" indent="0" algn="l">
              <a:spcBef>
                <a:spcPts val="0"/>
              </a:spcBef>
              <a:spcAft>
                <a:spcPts val="0"/>
              </a:spcAft>
              <a:buNone/>
              <a:defRPr sz="2800" b="0" i="0" u="none" strike="noStrike" cap="none">
                <a:solidFill>
                  <a:srgbClr val="888888"/>
                </a:solidFill>
                <a:latin typeface="Calibri"/>
                <a:ea typeface="Calibri"/>
                <a:cs typeface="Calibri"/>
                <a:sym typeface="Calibri"/>
              </a:defRPr>
            </a:lvl5pPr>
            <a:lvl6pPr marL="0" lvl="5" indent="0" algn="l">
              <a:spcBef>
                <a:spcPts val="0"/>
              </a:spcBef>
              <a:spcAft>
                <a:spcPts val="0"/>
              </a:spcAft>
              <a:buNone/>
              <a:defRPr sz="2800" b="0" i="0" u="none" strike="noStrike" cap="none">
                <a:solidFill>
                  <a:srgbClr val="888888"/>
                </a:solidFill>
                <a:latin typeface="Calibri"/>
                <a:ea typeface="Calibri"/>
                <a:cs typeface="Calibri"/>
                <a:sym typeface="Calibri"/>
              </a:defRPr>
            </a:lvl6pPr>
            <a:lvl7pPr marL="0" lvl="6" indent="0" algn="l">
              <a:spcBef>
                <a:spcPts val="0"/>
              </a:spcBef>
              <a:spcAft>
                <a:spcPts val="0"/>
              </a:spcAft>
              <a:buNone/>
              <a:defRPr sz="2800" b="0" i="0" u="none" strike="noStrike" cap="none">
                <a:solidFill>
                  <a:srgbClr val="888888"/>
                </a:solidFill>
                <a:latin typeface="Calibri"/>
                <a:ea typeface="Calibri"/>
                <a:cs typeface="Calibri"/>
                <a:sym typeface="Calibri"/>
              </a:defRPr>
            </a:lvl7pPr>
            <a:lvl8pPr marL="0" lvl="7" indent="0" algn="l">
              <a:spcBef>
                <a:spcPts val="0"/>
              </a:spcBef>
              <a:spcAft>
                <a:spcPts val="0"/>
              </a:spcAft>
              <a:buNone/>
              <a:defRPr sz="2800" b="0" i="0" u="none" strike="noStrike" cap="none">
                <a:solidFill>
                  <a:srgbClr val="888888"/>
                </a:solidFill>
                <a:latin typeface="Calibri"/>
                <a:ea typeface="Calibri"/>
                <a:cs typeface="Calibri"/>
                <a:sym typeface="Calibri"/>
              </a:defRPr>
            </a:lvl8pPr>
            <a:lvl9pPr marL="0" lvl="8" indent="0" algn="l">
              <a:spcBef>
                <a:spcPts val="0"/>
              </a:spcBef>
              <a:spcAft>
                <a:spcPts val="0"/>
              </a:spcAft>
              <a:buNone/>
              <a:defRPr sz="2800" b="0" i="0" u="none" strike="noStrike" cap="none">
                <a:solidFill>
                  <a:srgbClr val="888888"/>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43"/>
        <p:cNvGrpSpPr/>
        <p:nvPr/>
      </p:nvGrpSpPr>
      <p:grpSpPr>
        <a:xfrm>
          <a:off x="0" y="0"/>
          <a:ext cx="0" cy="0"/>
          <a:chOff x="0" y="0"/>
          <a:chExt cx="0" cy="0"/>
        </a:xfrm>
      </p:grpSpPr>
      <p:sp>
        <p:nvSpPr>
          <p:cNvPr id="44" name="Google Shape;44;p11"/>
          <p:cNvSpPr/>
          <p:nvPr/>
        </p:nvSpPr>
        <p:spPr>
          <a:xfrm>
            <a:off x="5120640" y="5567680"/>
            <a:ext cx="35113200" cy="13858500"/>
          </a:xfrm>
          <a:prstGeom prst="rect">
            <a:avLst/>
          </a:prstGeom>
          <a:noFill/>
          <a:ln w="9525" cap="flat" cmpd="sng">
            <a:solidFill>
              <a:schemeClr val="accent2"/>
            </a:solidFill>
            <a:prstDash val="solid"/>
            <a:round/>
            <a:headEnd type="none" w="sm" len="sm"/>
            <a:tailEnd type="none" w="sm" len="sm"/>
          </a:ln>
        </p:spPr>
        <p:txBody>
          <a:bodyPr spcFirstLastPara="1" wrap="square" lIns="289125" tIns="144525" rIns="289125" bIns="144525" anchor="ctr" anchorCtr="0">
            <a:noAutofit/>
          </a:bodyPr>
          <a:lstStyle/>
          <a:p>
            <a:pPr marL="0" marR="0" lvl="0" indent="0" algn="ctr" rtl="0">
              <a:spcBef>
                <a:spcPts val="0"/>
              </a:spcBef>
              <a:spcAft>
                <a:spcPts val="0"/>
              </a:spcAft>
              <a:buNone/>
            </a:pPr>
            <a:endParaRPr sz="5700" b="0" i="0" u="none" strike="noStrike" cap="none">
              <a:solidFill>
                <a:srgbClr val="FFFFFF"/>
              </a:solidFill>
              <a:latin typeface="Arial"/>
              <a:ea typeface="Arial"/>
              <a:cs typeface="Arial"/>
              <a:sym typeface="Arial"/>
            </a:endParaRPr>
          </a:p>
        </p:txBody>
      </p:sp>
      <p:sp>
        <p:nvSpPr>
          <p:cNvPr id="45" name="Google Shape;45;p11"/>
          <p:cNvSpPr txBox="1">
            <a:spLocks noGrp="1"/>
          </p:cNvSpPr>
          <p:nvPr>
            <p:ph type="title"/>
          </p:nvPr>
        </p:nvSpPr>
        <p:spPr>
          <a:xfrm>
            <a:off x="5120640" y="4064004"/>
            <a:ext cx="35113200" cy="1570200"/>
          </a:xfrm>
          <a:prstGeom prst="rect">
            <a:avLst/>
          </a:prstGeom>
          <a:noFill/>
          <a:ln>
            <a:noFill/>
          </a:ln>
        </p:spPr>
        <p:txBody>
          <a:bodyPr spcFirstLastPara="1" wrap="square" lIns="289125" tIns="144525" rIns="289125" bIns="144525" anchor="b" anchorCtr="0">
            <a:noAutofit/>
          </a:bodyPr>
          <a:lstStyle>
            <a:lvl1pPr marR="0" lvl="0" algn="l" rtl="0">
              <a:spcBef>
                <a:spcPts val="0"/>
              </a:spcBef>
              <a:spcAft>
                <a:spcPts val="0"/>
              </a:spcAft>
              <a:buSzPts val="4400"/>
              <a:buNone/>
              <a:defRPr sz="6300" b="1" i="0" u="none" strike="noStrike" cap="none">
                <a:solidFill>
                  <a:srgbClr val="005D7E"/>
                </a:solidFill>
                <a:latin typeface="Calibri"/>
                <a:ea typeface="Calibri"/>
                <a:cs typeface="Calibri"/>
                <a:sym typeface="Calibri"/>
              </a:defRPr>
            </a:lvl1pPr>
            <a:lvl2pPr marR="0" lvl="1" algn="ctr" rtl="0">
              <a:spcBef>
                <a:spcPts val="0"/>
              </a:spcBef>
              <a:spcAft>
                <a:spcPts val="0"/>
              </a:spcAft>
              <a:buSzPts val="4400"/>
              <a:buNone/>
              <a:defRPr sz="11400" b="1" i="0" u="none" strike="noStrike" cap="none">
                <a:solidFill>
                  <a:schemeClr val="dk1"/>
                </a:solidFill>
                <a:latin typeface="Arial"/>
                <a:ea typeface="Arial"/>
                <a:cs typeface="Arial"/>
                <a:sym typeface="Arial"/>
              </a:defRPr>
            </a:lvl2pPr>
            <a:lvl3pPr marR="0" lvl="2" algn="ctr" rtl="0">
              <a:spcBef>
                <a:spcPts val="0"/>
              </a:spcBef>
              <a:spcAft>
                <a:spcPts val="0"/>
              </a:spcAft>
              <a:buSzPts val="4400"/>
              <a:buNone/>
              <a:defRPr sz="11400" b="1" i="0" u="none" strike="noStrike" cap="none">
                <a:solidFill>
                  <a:schemeClr val="dk1"/>
                </a:solidFill>
                <a:latin typeface="Arial"/>
                <a:ea typeface="Arial"/>
                <a:cs typeface="Arial"/>
                <a:sym typeface="Arial"/>
              </a:defRPr>
            </a:lvl3pPr>
            <a:lvl4pPr marR="0" lvl="3" algn="ctr" rtl="0">
              <a:spcBef>
                <a:spcPts val="0"/>
              </a:spcBef>
              <a:spcAft>
                <a:spcPts val="0"/>
              </a:spcAft>
              <a:buSzPts val="4400"/>
              <a:buNone/>
              <a:defRPr sz="11400" b="1" i="0" u="none" strike="noStrike" cap="none">
                <a:solidFill>
                  <a:schemeClr val="dk1"/>
                </a:solidFill>
                <a:latin typeface="Arial"/>
                <a:ea typeface="Arial"/>
                <a:cs typeface="Arial"/>
                <a:sym typeface="Arial"/>
              </a:defRPr>
            </a:lvl4pPr>
            <a:lvl5pPr marR="0" lvl="4" algn="ctr" rtl="0">
              <a:spcBef>
                <a:spcPts val="0"/>
              </a:spcBef>
              <a:spcAft>
                <a:spcPts val="0"/>
              </a:spcAft>
              <a:buSzPts val="4400"/>
              <a:buNone/>
              <a:defRPr sz="11400" b="1" i="0" u="none" strike="noStrike" cap="none">
                <a:solidFill>
                  <a:schemeClr val="dk1"/>
                </a:solidFill>
                <a:latin typeface="Arial"/>
                <a:ea typeface="Arial"/>
                <a:cs typeface="Arial"/>
                <a:sym typeface="Arial"/>
              </a:defRPr>
            </a:lvl5pPr>
            <a:lvl6pPr marR="0" lvl="5" algn="ctr" rtl="0">
              <a:spcBef>
                <a:spcPts val="0"/>
              </a:spcBef>
              <a:spcAft>
                <a:spcPts val="0"/>
              </a:spcAft>
              <a:buSzPts val="4400"/>
              <a:buNone/>
              <a:defRPr sz="11400" b="1" i="0" u="none" strike="noStrike" cap="none">
                <a:solidFill>
                  <a:schemeClr val="dk2"/>
                </a:solidFill>
                <a:latin typeface="Arial"/>
                <a:ea typeface="Arial"/>
                <a:cs typeface="Arial"/>
                <a:sym typeface="Arial"/>
              </a:defRPr>
            </a:lvl6pPr>
            <a:lvl7pPr marR="0" lvl="6" algn="ctr" rtl="0">
              <a:spcBef>
                <a:spcPts val="0"/>
              </a:spcBef>
              <a:spcAft>
                <a:spcPts val="0"/>
              </a:spcAft>
              <a:buSzPts val="4400"/>
              <a:buNone/>
              <a:defRPr sz="11400" b="1" i="0" u="none" strike="noStrike" cap="none">
                <a:solidFill>
                  <a:schemeClr val="dk2"/>
                </a:solidFill>
                <a:latin typeface="Arial"/>
                <a:ea typeface="Arial"/>
                <a:cs typeface="Arial"/>
                <a:sym typeface="Arial"/>
              </a:defRPr>
            </a:lvl7pPr>
            <a:lvl8pPr marR="0" lvl="7" algn="ctr" rtl="0">
              <a:spcBef>
                <a:spcPts val="0"/>
              </a:spcBef>
              <a:spcAft>
                <a:spcPts val="0"/>
              </a:spcAft>
              <a:buSzPts val="4400"/>
              <a:buNone/>
              <a:defRPr sz="11400" b="1" i="0" u="none" strike="noStrike" cap="none">
                <a:solidFill>
                  <a:schemeClr val="dk2"/>
                </a:solidFill>
                <a:latin typeface="Arial"/>
                <a:ea typeface="Arial"/>
                <a:cs typeface="Arial"/>
                <a:sym typeface="Arial"/>
              </a:defRPr>
            </a:lvl8pPr>
            <a:lvl9pPr marR="0" lvl="8" algn="ctr" rtl="0">
              <a:spcBef>
                <a:spcPts val="0"/>
              </a:spcBef>
              <a:spcAft>
                <a:spcPts val="0"/>
              </a:spcAft>
              <a:buSzPts val="4400"/>
              <a:buNone/>
              <a:defRPr sz="11400" b="1" i="0" u="none" strike="noStrike" cap="none">
                <a:solidFill>
                  <a:schemeClr val="dk2"/>
                </a:solidFill>
                <a:latin typeface="Arial"/>
                <a:ea typeface="Arial"/>
                <a:cs typeface="Arial"/>
                <a:sym typeface="Arial"/>
              </a:defRPr>
            </a:lvl9pPr>
          </a:lstStyle>
          <a:p>
            <a:endParaRPr/>
          </a:p>
        </p:txBody>
      </p:sp>
      <p:sp>
        <p:nvSpPr>
          <p:cNvPr id="46" name="Google Shape;46;p11"/>
          <p:cNvSpPr>
            <a:spLocks noGrp="1"/>
          </p:cNvSpPr>
          <p:nvPr>
            <p:ph type="pic" idx="2"/>
          </p:nvPr>
        </p:nvSpPr>
        <p:spPr>
          <a:xfrm>
            <a:off x="5568782" y="5943599"/>
            <a:ext cx="34171200" cy="13167300"/>
          </a:xfrm>
          <a:prstGeom prst="rect">
            <a:avLst/>
          </a:prstGeom>
          <a:noFill/>
          <a:ln>
            <a:noFill/>
          </a:ln>
        </p:spPr>
      </p:sp>
      <p:sp>
        <p:nvSpPr>
          <p:cNvPr id="47" name="Google Shape;47;p11"/>
          <p:cNvSpPr txBox="1">
            <a:spLocks noGrp="1"/>
          </p:cNvSpPr>
          <p:nvPr>
            <p:ph type="body" idx="1"/>
          </p:nvPr>
        </p:nvSpPr>
        <p:spPr>
          <a:xfrm>
            <a:off x="5120640" y="19425920"/>
            <a:ext cx="35113200" cy="1950300"/>
          </a:xfrm>
          <a:prstGeom prst="rect">
            <a:avLst/>
          </a:prstGeom>
          <a:noFill/>
          <a:ln>
            <a:noFill/>
          </a:ln>
        </p:spPr>
        <p:txBody>
          <a:bodyPr spcFirstLastPara="1" wrap="square" lIns="289125" tIns="144525" rIns="289125" bIns="144525" anchor="t" anchorCtr="0">
            <a:noAutofit/>
          </a:bodyPr>
          <a:lstStyle>
            <a:lvl1pPr marL="457200" lvl="0" indent="-228600" algn="l">
              <a:spcBef>
                <a:spcPts val="900"/>
              </a:spcBef>
              <a:spcAft>
                <a:spcPts val="0"/>
              </a:spcAft>
              <a:buSzPts val="2700"/>
              <a:buNone/>
              <a:defRPr sz="4400"/>
            </a:lvl1pPr>
            <a:lvl2pPr marL="914400" lvl="1" indent="-228600" algn="l">
              <a:spcBef>
                <a:spcPts val="800"/>
              </a:spcBef>
              <a:spcAft>
                <a:spcPts val="0"/>
              </a:spcAft>
              <a:buSzPts val="2300"/>
              <a:buNone/>
              <a:defRPr sz="3800"/>
            </a:lvl2pPr>
            <a:lvl3pPr marL="1371600" lvl="2" indent="-228600" algn="l">
              <a:spcBef>
                <a:spcPts val="600"/>
              </a:spcBef>
              <a:spcAft>
                <a:spcPts val="0"/>
              </a:spcAft>
              <a:buSzPts val="1900"/>
              <a:buNone/>
              <a:defRPr sz="3200"/>
            </a:lvl3pPr>
            <a:lvl4pPr marL="1828800" lvl="3" indent="-228600" algn="l">
              <a:spcBef>
                <a:spcPts val="600"/>
              </a:spcBef>
              <a:spcAft>
                <a:spcPts val="0"/>
              </a:spcAft>
              <a:buSzPts val="1700"/>
              <a:buNone/>
              <a:defRPr sz="2800"/>
            </a:lvl4pPr>
            <a:lvl5pPr marL="2286000" lvl="4" indent="-228600" algn="l">
              <a:spcBef>
                <a:spcPts val="600"/>
              </a:spcBef>
              <a:spcAft>
                <a:spcPts val="0"/>
              </a:spcAft>
              <a:buSzPts val="1700"/>
              <a:buNone/>
              <a:defRPr sz="2800"/>
            </a:lvl5pPr>
            <a:lvl6pPr marL="2743200" lvl="5" indent="-228600" algn="l">
              <a:spcBef>
                <a:spcPts val="600"/>
              </a:spcBef>
              <a:spcAft>
                <a:spcPts val="0"/>
              </a:spcAft>
              <a:buSzPts val="2800"/>
              <a:buNone/>
              <a:defRPr sz="2800"/>
            </a:lvl6pPr>
            <a:lvl7pPr marL="3200400" lvl="6" indent="-228600" algn="l">
              <a:spcBef>
                <a:spcPts val="600"/>
              </a:spcBef>
              <a:spcAft>
                <a:spcPts val="0"/>
              </a:spcAft>
              <a:buSzPts val="2800"/>
              <a:buNone/>
              <a:defRPr sz="2800"/>
            </a:lvl7pPr>
            <a:lvl8pPr marL="3657600" lvl="7" indent="-228600" algn="l">
              <a:spcBef>
                <a:spcPts val="600"/>
              </a:spcBef>
              <a:spcAft>
                <a:spcPts val="0"/>
              </a:spcAft>
              <a:buSzPts val="2800"/>
              <a:buNone/>
              <a:defRPr sz="2800"/>
            </a:lvl8pPr>
            <a:lvl9pPr marL="4114800" lvl="8" indent="-228600" algn="l">
              <a:spcBef>
                <a:spcPts val="600"/>
              </a:spcBef>
              <a:spcAft>
                <a:spcPts val="0"/>
              </a:spcAft>
              <a:buSzPts val="2800"/>
              <a:buNone/>
              <a:defRPr sz="2800"/>
            </a:lvl9pPr>
          </a:lstStyle>
          <a:p>
            <a:endParaRPr/>
          </a:p>
        </p:txBody>
      </p:sp>
      <p:sp>
        <p:nvSpPr>
          <p:cNvPr id="48" name="Google Shape;48;p11"/>
          <p:cNvSpPr txBox="1">
            <a:spLocks noGrp="1"/>
          </p:cNvSpPr>
          <p:nvPr>
            <p:ph type="sldNum" idx="12"/>
          </p:nvPr>
        </p:nvSpPr>
        <p:spPr>
          <a:xfrm>
            <a:off x="1097280" y="20726396"/>
            <a:ext cx="4023600" cy="1109400"/>
          </a:xfrm>
          <a:prstGeom prst="rect">
            <a:avLst/>
          </a:prstGeom>
          <a:noFill/>
          <a:ln>
            <a:noFill/>
          </a:ln>
        </p:spPr>
        <p:txBody>
          <a:bodyPr spcFirstLastPara="1" wrap="square" lIns="289125" tIns="144525" rIns="289125" bIns="144525" anchor="ctr" anchorCtr="0">
            <a:noAutofit/>
          </a:bodyPr>
          <a:lstStyle>
            <a:lvl1pPr marL="0" lvl="0" indent="0" algn="l">
              <a:spcBef>
                <a:spcPts val="0"/>
              </a:spcBef>
              <a:spcAft>
                <a:spcPts val="0"/>
              </a:spcAft>
              <a:buNone/>
              <a:defRPr sz="2800" b="0" i="0" u="none" strike="noStrike" cap="none">
                <a:solidFill>
                  <a:srgbClr val="888888"/>
                </a:solidFill>
                <a:latin typeface="Calibri"/>
                <a:ea typeface="Calibri"/>
                <a:cs typeface="Calibri"/>
                <a:sym typeface="Calibri"/>
              </a:defRPr>
            </a:lvl1pPr>
            <a:lvl2pPr marL="0" lvl="1" indent="0" algn="l">
              <a:spcBef>
                <a:spcPts val="0"/>
              </a:spcBef>
              <a:spcAft>
                <a:spcPts val="0"/>
              </a:spcAft>
              <a:buNone/>
              <a:defRPr sz="2800" b="0" i="0" u="none" strike="noStrike" cap="none">
                <a:solidFill>
                  <a:srgbClr val="888888"/>
                </a:solidFill>
                <a:latin typeface="Calibri"/>
                <a:ea typeface="Calibri"/>
                <a:cs typeface="Calibri"/>
                <a:sym typeface="Calibri"/>
              </a:defRPr>
            </a:lvl2pPr>
            <a:lvl3pPr marL="0" lvl="2" indent="0" algn="l">
              <a:spcBef>
                <a:spcPts val="0"/>
              </a:spcBef>
              <a:spcAft>
                <a:spcPts val="0"/>
              </a:spcAft>
              <a:buNone/>
              <a:defRPr sz="2800" b="0" i="0" u="none" strike="noStrike" cap="none">
                <a:solidFill>
                  <a:srgbClr val="888888"/>
                </a:solidFill>
                <a:latin typeface="Calibri"/>
                <a:ea typeface="Calibri"/>
                <a:cs typeface="Calibri"/>
                <a:sym typeface="Calibri"/>
              </a:defRPr>
            </a:lvl3pPr>
            <a:lvl4pPr marL="0" lvl="3" indent="0" algn="l">
              <a:spcBef>
                <a:spcPts val="0"/>
              </a:spcBef>
              <a:spcAft>
                <a:spcPts val="0"/>
              </a:spcAft>
              <a:buNone/>
              <a:defRPr sz="2800" b="0" i="0" u="none" strike="noStrike" cap="none">
                <a:solidFill>
                  <a:srgbClr val="888888"/>
                </a:solidFill>
                <a:latin typeface="Calibri"/>
                <a:ea typeface="Calibri"/>
                <a:cs typeface="Calibri"/>
                <a:sym typeface="Calibri"/>
              </a:defRPr>
            </a:lvl4pPr>
            <a:lvl5pPr marL="0" lvl="4" indent="0" algn="l">
              <a:spcBef>
                <a:spcPts val="0"/>
              </a:spcBef>
              <a:spcAft>
                <a:spcPts val="0"/>
              </a:spcAft>
              <a:buNone/>
              <a:defRPr sz="2800" b="0" i="0" u="none" strike="noStrike" cap="none">
                <a:solidFill>
                  <a:srgbClr val="888888"/>
                </a:solidFill>
                <a:latin typeface="Calibri"/>
                <a:ea typeface="Calibri"/>
                <a:cs typeface="Calibri"/>
                <a:sym typeface="Calibri"/>
              </a:defRPr>
            </a:lvl5pPr>
            <a:lvl6pPr marL="0" lvl="5" indent="0" algn="l">
              <a:spcBef>
                <a:spcPts val="0"/>
              </a:spcBef>
              <a:spcAft>
                <a:spcPts val="0"/>
              </a:spcAft>
              <a:buNone/>
              <a:defRPr sz="2800" b="0" i="0" u="none" strike="noStrike" cap="none">
                <a:solidFill>
                  <a:srgbClr val="888888"/>
                </a:solidFill>
                <a:latin typeface="Calibri"/>
                <a:ea typeface="Calibri"/>
                <a:cs typeface="Calibri"/>
                <a:sym typeface="Calibri"/>
              </a:defRPr>
            </a:lvl6pPr>
            <a:lvl7pPr marL="0" lvl="6" indent="0" algn="l">
              <a:spcBef>
                <a:spcPts val="0"/>
              </a:spcBef>
              <a:spcAft>
                <a:spcPts val="0"/>
              </a:spcAft>
              <a:buNone/>
              <a:defRPr sz="2800" b="0" i="0" u="none" strike="noStrike" cap="none">
                <a:solidFill>
                  <a:srgbClr val="888888"/>
                </a:solidFill>
                <a:latin typeface="Calibri"/>
                <a:ea typeface="Calibri"/>
                <a:cs typeface="Calibri"/>
                <a:sym typeface="Calibri"/>
              </a:defRPr>
            </a:lvl7pPr>
            <a:lvl8pPr marL="0" lvl="7" indent="0" algn="l">
              <a:spcBef>
                <a:spcPts val="0"/>
              </a:spcBef>
              <a:spcAft>
                <a:spcPts val="0"/>
              </a:spcAft>
              <a:buNone/>
              <a:defRPr sz="2800" b="0" i="0" u="none" strike="noStrike" cap="none">
                <a:solidFill>
                  <a:srgbClr val="888888"/>
                </a:solidFill>
                <a:latin typeface="Calibri"/>
                <a:ea typeface="Calibri"/>
                <a:cs typeface="Calibri"/>
                <a:sym typeface="Calibri"/>
              </a:defRPr>
            </a:lvl8pPr>
            <a:lvl9pPr marL="0" lvl="8" indent="0" algn="l">
              <a:spcBef>
                <a:spcPts val="0"/>
              </a:spcBef>
              <a:spcAft>
                <a:spcPts val="0"/>
              </a:spcAft>
              <a:buNone/>
              <a:defRPr sz="2800" b="0" i="0" u="none" strike="noStrike" cap="none">
                <a:solidFill>
                  <a:srgbClr val="888888"/>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and Table">
  <p:cSld name="Title and Table">
    <p:spTree>
      <p:nvGrpSpPr>
        <p:cNvPr id="1" name="Shape 49"/>
        <p:cNvGrpSpPr/>
        <p:nvPr/>
      </p:nvGrpSpPr>
      <p:grpSpPr>
        <a:xfrm>
          <a:off x="0" y="0"/>
          <a:ext cx="0" cy="0"/>
          <a:chOff x="0" y="0"/>
          <a:chExt cx="0" cy="0"/>
        </a:xfrm>
      </p:grpSpPr>
      <p:sp>
        <p:nvSpPr>
          <p:cNvPr id="50" name="Google Shape;50;p12"/>
          <p:cNvSpPr txBox="1">
            <a:spLocks noGrp="1"/>
          </p:cNvSpPr>
          <p:nvPr>
            <p:ph type="title"/>
          </p:nvPr>
        </p:nvSpPr>
        <p:spPr>
          <a:xfrm>
            <a:off x="2194560" y="4145280"/>
            <a:ext cx="39501600" cy="2601300"/>
          </a:xfrm>
          <a:prstGeom prst="rect">
            <a:avLst/>
          </a:prstGeom>
          <a:noFill/>
          <a:ln>
            <a:noFill/>
          </a:ln>
        </p:spPr>
        <p:txBody>
          <a:bodyPr spcFirstLastPara="1" wrap="square" lIns="289125" tIns="144525" rIns="289125" bIns="144525" anchor="t" anchorCtr="0">
            <a:noAutofit/>
          </a:bodyPr>
          <a:lstStyle>
            <a:lvl1pPr marR="0" lvl="0" algn="l" rtl="0">
              <a:spcBef>
                <a:spcPts val="0"/>
              </a:spcBef>
              <a:spcAft>
                <a:spcPts val="0"/>
              </a:spcAft>
              <a:buSzPts val="4400"/>
              <a:buNone/>
              <a:defRPr sz="11400" b="1" i="0" u="none" strike="noStrike" cap="none">
                <a:solidFill>
                  <a:srgbClr val="1F7F9B"/>
                </a:solidFill>
                <a:latin typeface="Calibri"/>
                <a:ea typeface="Calibri"/>
                <a:cs typeface="Calibri"/>
                <a:sym typeface="Calibri"/>
              </a:defRPr>
            </a:lvl1pPr>
            <a:lvl2pPr marR="0" lvl="1" algn="ctr" rtl="0">
              <a:spcBef>
                <a:spcPts val="0"/>
              </a:spcBef>
              <a:spcAft>
                <a:spcPts val="0"/>
              </a:spcAft>
              <a:buSzPts val="4400"/>
              <a:buNone/>
              <a:defRPr sz="11400" b="1" i="0" u="none" strike="noStrike" cap="none">
                <a:solidFill>
                  <a:schemeClr val="dk1"/>
                </a:solidFill>
                <a:latin typeface="Arial"/>
                <a:ea typeface="Arial"/>
                <a:cs typeface="Arial"/>
                <a:sym typeface="Arial"/>
              </a:defRPr>
            </a:lvl2pPr>
            <a:lvl3pPr marR="0" lvl="2" algn="ctr" rtl="0">
              <a:spcBef>
                <a:spcPts val="0"/>
              </a:spcBef>
              <a:spcAft>
                <a:spcPts val="0"/>
              </a:spcAft>
              <a:buSzPts val="4400"/>
              <a:buNone/>
              <a:defRPr sz="11400" b="1" i="0" u="none" strike="noStrike" cap="none">
                <a:solidFill>
                  <a:schemeClr val="dk1"/>
                </a:solidFill>
                <a:latin typeface="Arial"/>
                <a:ea typeface="Arial"/>
                <a:cs typeface="Arial"/>
                <a:sym typeface="Arial"/>
              </a:defRPr>
            </a:lvl3pPr>
            <a:lvl4pPr marR="0" lvl="3" algn="ctr" rtl="0">
              <a:spcBef>
                <a:spcPts val="0"/>
              </a:spcBef>
              <a:spcAft>
                <a:spcPts val="0"/>
              </a:spcAft>
              <a:buSzPts val="4400"/>
              <a:buNone/>
              <a:defRPr sz="11400" b="1" i="0" u="none" strike="noStrike" cap="none">
                <a:solidFill>
                  <a:schemeClr val="dk1"/>
                </a:solidFill>
                <a:latin typeface="Arial"/>
                <a:ea typeface="Arial"/>
                <a:cs typeface="Arial"/>
                <a:sym typeface="Arial"/>
              </a:defRPr>
            </a:lvl4pPr>
            <a:lvl5pPr marR="0" lvl="4" algn="ctr" rtl="0">
              <a:spcBef>
                <a:spcPts val="0"/>
              </a:spcBef>
              <a:spcAft>
                <a:spcPts val="0"/>
              </a:spcAft>
              <a:buSzPts val="4400"/>
              <a:buNone/>
              <a:defRPr sz="11400" b="1" i="0" u="none" strike="noStrike" cap="none">
                <a:solidFill>
                  <a:schemeClr val="dk1"/>
                </a:solidFill>
                <a:latin typeface="Arial"/>
                <a:ea typeface="Arial"/>
                <a:cs typeface="Arial"/>
                <a:sym typeface="Arial"/>
              </a:defRPr>
            </a:lvl5pPr>
            <a:lvl6pPr marR="0" lvl="5" algn="ctr" rtl="0">
              <a:spcBef>
                <a:spcPts val="0"/>
              </a:spcBef>
              <a:spcAft>
                <a:spcPts val="0"/>
              </a:spcAft>
              <a:buSzPts val="4400"/>
              <a:buNone/>
              <a:defRPr sz="11400" b="1" i="0" u="none" strike="noStrike" cap="none">
                <a:solidFill>
                  <a:schemeClr val="dk2"/>
                </a:solidFill>
                <a:latin typeface="Arial"/>
                <a:ea typeface="Arial"/>
                <a:cs typeface="Arial"/>
                <a:sym typeface="Arial"/>
              </a:defRPr>
            </a:lvl6pPr>
            <a:lvl7pPr marR="0" lvl="6" algn="ctr" rtl="0">
              <a:spcBef>
                <a:spcPts val="0"/>
              </a:spcBef>
              <a:spcAft>
                <a:spcPts val="0"/>
              </a:spcAft>
              <a:buSzPts val="4400"/>
              <a:buNone/>
              <a:defRPr sz="11400" b="1" i="0" u="none" strike="noStrike" cap="none">
                <a:solidFill>
                  <a:schemeClr val="dk2"/>
                </a:solidFill>
                <a:latin typeface="Arial"/>
                <a:ea typeface="Arial"/>
                <a:cs typeface="Arial"/>
                <a:sym typeface="Arial"/>
              </a:defRPr>
            </a:lvl7pPr>
            <a:lvl8pPr marR="0" lvl="7" algn="ctr" rtl="0">
              <a:spcBef>
                <a:spcPts val="0"/>
              </a:spcBef>
              <a:spcAft>
                <a:spcPts val="0"/>
              </a:spcAft>
              <a:buSzPts val="4400"/>
              <a:buNone/>
              <a:defRPr sz="11400" b="1" i="0" u="none" strike="noStrike" cap="none">
                <a:solidFill>
                  <a:schemeClr val="dk2"/>
                </a:solidFill>
                <a:latin typeface="Arial"/>
                <a:ea typeface="Arial"/>
                <a:cs typeface="Arial"/>
                <a:sym typeface="Arial"/>
              </a:defRPr>
            </a:lvl8pPr>
            <a:lvl9pPr marR="0" lvl="8" algn="ctr" rtl="0">
              <a:spcBef>
                <a:spcPts val="0"/>
              </a:spcBef>
              <a:spcAft>
                <a:spcPts val="0"/>
              </a:spcAft>
              <a:buSzPts val="4400"/>
              <a:buNone/>
              <a:defRPr sz="11400" b="1" i="0" u="none" strike="noStrike" cap="none">
                <a:solidFill>
                  <a:schemeClr val="dk2"/>
                </a:solidFill>
                <a:latin typeface="Arial"/>
                <a:ea typeface="Arial"/>
                <a:cs typeface="Arial"/>
                <a:sym typeface="Arial"/>
              </a:defRPr>
            </a:lvl9pPr>
          </a:lstStyle>
          <a:p>
            <a:endParaRPr/>
          </a:p>
        </p:txBody>
      </p:sp>
      <p:sp>
        <p:nvSpPr>
          <p:cNvPr id="51" name="Google Shape;51;p12"/>
          <p:cNvSpPr txBox="1">
            <a:spLocks noGrp="1"/>
          </p:cNvSpPr>
          <p:nvPr>
            <p:ph type="sldNum" idx="12"/>
          </p:nvPr>
        </p:nvSpPr>
        <p:spPr>
          <a:xfrm>
            <a:off x="1097280" y="20726396"/>
            <a:ext cx="4023600" cy="1109400"/>
          </a:xfrm>
          <a:prstGeom prst="rect">
            <a:avLst/>
          </a:prstGeom>
          <a:noFill/>
          <a:ln>
            <a:noFill/>
          </a:ln>
        </p:spPr>
        <p:txBody>
          <a:bodyPr spcFirstLastPara="1" wrap="square" lIns="289125" tIns="144525" rIns="289125" bIns="144525" anchor="ctr" anchorCtr="0">
            <a:noAutofit/>
          </a:bodyPr>
          <a:lstStyle>
            <a:lvl1pPr marL="0" lvl="0" indent="0" algn="l">
              <a:spcBef>
                <a:spcPts val="0"/>
              </a:spcBef>
              <a:spcAft>
                <a:spcPts val="0"/>
              </a:spcAft>
              <a:buNone/>
              <a:defRPr sz="2800" b="0" i="0" u="none" strike="noStrike" cap="none">
                <a:solidFill>
                  <a:srgbClr val="888888"/>
                </a:solidFill>
                <a:latin typeface="Calibri"/>
                <a:ea typeface="Calibri"/>
                <a:cs typeface="Calibri"/>
                <a:sym typeface="Calibri"/>
              </a:defRPr>
            </a:lvl1pPr>
            <a:lvl2pPr marL="0" lvl="1" indent="0" algn="l">
              <a:spcBef>
                <a:spcPts val="0"/>
              </a:spcBef>
              <a:spcAft>
                <a:spcPts val="0"/>
              </a:spcAft>
              <a:buNone/>
              <a:defRPr sz="2800" b="0" i="0" u="none" strike="noStrike" cap="none">
                <a:solidFill>
                  <a:srgbClr val="888888"/>
                </a:solidFill>
                <a:latin typeface="Calibri"/>
                <a:ea typeface="Calibri"/>
                <a:cs typeface="Calibri"/>
                <a:sym typeface="Calibri"/>
              </a:defRPr>
            </a:lvl2pPr>
            <a:lvl3pPr marL="0" lvl="2" indent="0" algn="l">
              <a:spcBef>
                <a:spcPts val="0"/>
              </a:spcBef>
              <a:spcAft>
                <a:spcPts val="0"/>
              </a:spcAft>
              <a:buNone/>
              <a:defRPr sz="2800" b="0" i="0" u="none" strike="noStrike" cap="none">
                <a:solidFill>
                  <a:srgbClr val="888888"/>
                </a:solidFill>
                <a:latin typeface="Calibri"/>
                <a:ea typeface="Calibri"/>
                <a:cs typeface="Calibri"/>
                <a:sym typeface="Calibri"/>
              </a:defRPr>
            </a:lvl3pPr>
            <a:lvl4pPr marL="0" lvl="3" indent="0" algn="l">
              <a:spcBef>
                <a:spcPts val="0"/>
              </a:spcBef>
              <a:spcAft>
                <a:spcPts val="0"/>
              </a:spcAft>
              <a:buNone/>
              <a:defRPr sz="2800" b="0" i="0" u="none" strike="noStrike" cap="none">
                <a:solidFill>
                  <a:srgbClr val="888888"/>
                </a:solidFill>
                <a:latin typeface="Calibri"/>
                <a:ea typeface="Calibri"/>
                <a:cs typeface="Calibri"/>
                <a:sym typeface="Calibri"/>
              </a:defRPr>
            </a:lvl4pPr>
            <a:lvl5pPr marL="0" lvl="4" indent="0" algn="l">
              <a:spcBef>
                <a:spcPts val="0"/>
              </a:spcBef>
              <a:spcAft>
                <a:spcPts val="0"/>
              </a:spcAft>
              <a:buNone/>
              <a:defRPr sz="2800" b="0" i="0" u="none" strike="noStrike" cap="none">
                <a:solidFill>
                  <a:srgbClr val="888888"/>
                </a:solidFill>
                <a:latin typeface="Calibri"/>
                <a:ea typeface="Calibri"/>
                <a:cs typeface="Calibri"/>
                <a:sym typeface="Calibri"/>
              </a:defRPr>
            </a:lvl5pPr>
            <a:lvl6pPr marL="0" lvl="5" indent="0" algn="l">
              <a:spcBef>
                <a:spcPts val="0"/>
              </a:spcBef>
              <a:spcAft>
                <a:spcPts val="0"/>
              </a:spcAft>
              <a:buNone/>
              <a:defRPr sz="2800" b="0" i="0" u="none" strike="noStrike" cap="none">
                <a:solidFill>
                  <a:srgbClr val="888888"/>
                </a:solidFill>
                <a:latin typeface="Calibri"/>
                <a:ea typeface="Calibri"/>
                <a:cs typeface="Calibri"/>
                <a:sym typeface="Calibri"/>
              </a:defRPr>
            </a:lvl6pPr>
            <a:lvl7pPr marL="0" lvl="6" indent="0" algn="l">
              <a:spcBef>
                <a:spcPts val="0"/>
              </a:spcBef>
              <a:spcAft>
                <a:spcPts val="0"/>
              </a:spcAft>
              <a:buNone/>
              <a:defRPr sz="2800" b="0" i="0" u="none" strike="noStrike" cap="none">
                <a:solidFill>
                  <a:srgbClr val="888888"/>
                </a:solidFill>
                <a:latin typeface="Calibri"/>
                <a:ea typeface="Calibri"/>
                <a:cs typeface="Calibri"/>
                <a:sym typeface="Calibri"/>
              </a:defRPr>
            </a:lvl7pPr>
            <a:lvl8pPr marL="0" lvl="7" indent="0" algn="l">
              <a:spcBef>
                <a:spcPts val="0"/>
              </a:spcBef>
              <a:spcAft>
                <a:spcPts val="0"/>
              </a:spcAft>
              <a:buNone/>
              <a:defRPr sz="2800" b="0" i="0" u="none" strike="noStrike" cap="none">
                <a:solidFill>
                  <a:srgbClr val="888888"/>
                </a:solidFill>
                <a:latin typeface="Calibri"/>
                <a:ea typeface="Calibri"/>
                <a:cs typeface="Calibri"/>
                <a:sym typeface="Calibri"/>
              </a:defRPr>
            </a:lvl8pPr>
            <a:lvl9pPr marL="0" lvl="8" indent="0" algn="l">
              <a:spcBef>
                <a:spcPts val="0"/>
              </a:spcBef>
              <a:spcAft>
                <a:spcPts val="0"/>
              </a:spcAft>
              <a:buNone/>
              <a:defRPr sz="2800" b="0" i="0" u="none" strike="noStrike" cap="none">
                <a:solidFill>
                  <a:srgbClr val="888888"/>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1_Title and Table">
  <p:cSld name="1_Title and Table">
    <p:spTree>
      <p:nvGrpSpPr>
        <p:cNvPr id="1" name="Shape 52"/>
        <p:cNvGrpSpPr/>
        <p:nvPr/>
      </p:nvGrpSpPr>
      <p:grpSpPr>
        <a:xfrm>
          <a:off x="0" y="0"/>
          <a:ext cx="0" cy="0"/>
          <a:chOff x="0" y="0"/>
          <a:chExt cx="0" cy="0"/>
        </a:xfrm>
      </p:grpSpPr>
      <p:sp>
        <p:nvSpPr>
          <p:cNvPr id="53" name="Google Shape;53;p13"/>
          <p:cNvSpPr txBox="1">
            <a:spLocks noGrp="1"/>
          </p:cNvSpPr>
          <p:nvPr>
            <p:ph type="sldNum" idx="12"/>
          </p:nvPr>
        </p:nvSpPr>
        <p:spPr>
          <a:xfrm>
            <a:off x="1097280" y="20726396"/>
            <a:ext cx="4023600" cy="1109400"/>
          </a:xfrm>
          <a:prstGeom prst="rect">
            <a:avLst/>
          </a:prstGeom>
          <a:noFill/>
          <a:ln>
            <a:noFill/>
          </a:ln>
        </p:spPr>
        <p:txBody>
          <a:bodyPr spcFirstLastPara="1" wrap="square" lIns="289125" tIns="144525" rIns="289125" bIns="144525" anchor="ctr" anchorCtr="0">
            <a:noAutofit/>
          </a:bodyPr>
          <a:lstStyle>
            <a:lvl1pPr marL="0" lvl="0" indent="0" algn="l">
              <a:spcBef>
                <a:spcPts val="0"/>
              </a:spcBef>
              <a:spcAft>
                <a:spcPts val="0"/>
              </a:spcAft>
              <a:buNone/>
              <a:defRPr sz="2800" b="0" i="0" u="none" strike="noStrike" cap="none">
                <a:solidFill>
                  <a:srgbClr val="888888"/>
                </a:solidFill>
                <a:latin typeface="Calibri"/>
                <a:ea typeface="Calibri"/>
                <a:cs typeface="Calibri"/>
                <a:sym typeface="Calibri"/>
              </a:defRPr>
            </a:lvl1pPr>
            <a:lvl2pPr marL="0" lvl="1" indent="0" algn="l">
              <a:spcBef>
                <a:spcPts val="0"/>
              </a:spcBef>
              <a:spcAft>
                <a:spcPts val="0"/>
              </a:spcAft>
              <a:buNone/>
              <a:defRPr sz="2800" b="0" i="0" u="none" strike="noStrike" cap="none">
                <a:solidFill>
                  <a:srgbClr val="888888"/>
                </a:solidFill>
                <a:latin typeface="Calibri"/>
                <a:ea typeface="Calibri"/>
                <a:cs typeface="Calibri"/>
                <a:sym typeface="Calibri"/>
              </a:defRPr>
            </a:lvl2pPr>
            <a:lvl3pPr marL="0" lvl="2" indent="0" algn="l">
              <a:spcBef>
                <a:spcPts val="0"/>
              </a:spcBef>
              <a:spcAft>
                <a:spcPts val="0"/>
              </a:spcAft>
              <a:buNone/>
              <a:defRPr sz="2800" b="0" i="0" u="none" strike="noStrike" cap="none">
                <a:solidFill>
                  <a:srgbClr val="888888"/>
                </a:solidFill>
                <a:latin typeface="Calibri"/>
                <a:ea typeface="Calibri"/>
                <a:cs typeface="Calibri"/>
                <a:sym typeface="Calibri"/>
              </a:defRPr>
            </a:lvl3pPr>
            <a:lvl4pPr marL="0" lvl="3" indent="0" algn="l">
              <a:spcBef>
                <a:spcPts val="0"/>
              </a:spcBef>
              <a:spcAft>
                <a:spcPts val="0"/>
              </a:spcAft>
              <a:buNone/>
              <a:defRPr sz="2800" b="0" i="0" u="none" strike="noStrike" cap="none">
                <a:solidFill>
                  <a:srgbClr val="888888"/>
                </a:solidFill>
                <a:latin typeface="Calibri"/>
                <a:ea typeface="Calibri"/>
                <a:cs typeface="Calibri"/>
                <a:sym typeface="Calibri"/>
              </a:defRPr>
            </a:lvl4pPr>
            <a:lvl5pPr marL="0" lvl="4" indent="0" algn="l">
              <a:spcBef>
                <a:spcPts val="0"/>
              </a:spcBef>
              <a:spcAft>
                <a:spcPts val="0"/>
              </a:spcAft>
              <a:buNone/>
              <a:defRPr sz="2800" b="0" i="0" u="none" strike="noStrike" cap="none">
                <a:solidFill>
                  <a:srgbClr val="888888"/>
                </a:solidFill>
                <a:latin typeface="Calibri"/>
                <a:ea typeface="Calibri"/>
                <a:cs typeface="Calibri"/>
                <a:sym typeface="Calibri"/>
              </a:defRPr>
            </a:lvl5pPr>
            <a:lvl6pPr marL="0" lvl="5" indent="0" algn="l">
              <a:spcBef>
                <a:spcPts val="0"/>
              </a:spcBef>
              <a:spcAft>
                <a:spcPts val="0"/>
              </a:spcAft>
              <a:buNone/>
              <a:defRPr sz="2800" b="0" i="0" u="none" strike="noStrike" cap="none">
                <a:solidFill>
                  <a:srgbClr val="888888"/>
                </a:solidFill>
                <a:latin typeface="Calibri"/>
                <a:ea typeface="Calibri"/>
                <a:cs typeface="Calibri"/>
                <a:sym typeface="Calibri"/>
              </a:defRPr>
            </a:lvl6pPr>
            <a:lvl7pPr marL="0" lvl="6" indent="0" algn="l">
              <a:spcBef>
                <a:spcPts val="0"/>
              </a:spcBef>
              <a:spcAft>
                <a:spcPts val="0"/>
              </a:spcAft>
              <a:buNone/>
              <a:defRPr sz="2800" b="0" i="0" u="none" strike="noStrike" cap="none">
                <a:solidFill>
                  <a:srgbClr val="888888"/>
                </a:solidFill>
                <a:latin typeface="Calibri"/>
                <a:ea typeface="Calibri"/>
                <a:cs typeface="Calibri"/>
                <a:sym typeface="Calibri"/>
              </a:defRPr>
            </a:lvl7pPr>
            <a:lvl8pPr marL="0" lvl="7" indent="0" algn="l">
              <a:spcBef>
                <a:spcPts val="0"/>
              </a:spcBef>
              <a:spcAft>
                <a:spcPts val="0"/>
              </a:spcAft>
              <a:buNone/>
              <a:defRPr sz="2800" b="0" i="0" u="none" strike="noStrike" cap="none">
                <a:solidFill>
                  <a:srgbClr val="888888"/>
                </a:solidFill>
                <a:latin typeface="Calibri"/>
                <a:ea typeface="Calibri"/>
                <a:cs typeface="Calibri"/>
                <a:sym typeface="Calibri"/>
              </a:defRPr>
            </a:lvl8pPr>
            <a:lvl9pPr marL="0" lvl="8" indent="0" algn="l">
              <a:spcBef>
                <a:spcPts val="0"/>
              </a:spcBef>
              <a:spcAft>
                <a:spcPts val="0"/>
              </a:spcAft>
              <a:buNone/>
              <a:defRPr sz="2800" b="0" i="0" u="none" strike="noStrike" cap="none">
                <a:solidFill>
                  <a:srgbClr val="888888"/>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jp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pic>
        <p:nvPicPr>
          <p:cNvPr id="10" name="Google Shape;10;p4" descr="EVMS Fine Family Academy of Educators logo with EVMS curve" title="EVMS Fine Family Academy of Educators logo"/>
          <p:cNvPicPr preferRelativeResize="0"/>
          <p:nvPr/>
        </p:nvPicPr>
        <p:blipFill rotWithShape="1">
          <a:blip r:embed="rId11">
            <a:alphaModFix/>
          </a:blip>
          <a:srcRect b="12610"/>
          <a:stretch/>
        </p:blipFill>
        <p:spPr>
          <a:xfrm>
            <a:off x="0" y="-157473"/>
            <a:ext cx="43661397" cy="4600625"/>
          </a:xfrm>
          <a:prstGeom prst="rect">
            <a:avLst/>
          </a:prstGeom>
          <a:noFill/>
          <a:ln>
            <a:noFill/>
          </a:ln>
        </p:spPr>
      </p:pic>
      <p:sp>
        <p:nvSpPr>
          <p:cNvPr id="11" name="Google Shape;11;p4"/>
          <p:cNvSpPr txBox="1">
            <a:spLocks noGrp="1"/>
          </p:cNvSpPr>
          <p:nvPr>
            <p:ph type="body" idx="1"/>
          </p:nvPr>
        </p:nvSpPr>
        <p:spPr>
          <a:xfrm>
            <a:off x="4023360" y="3788621"/>
            <a:ext cx="37308000" cy="16824900"/>
          </a:xfrm>
          <a:prstGeom prst="rect">
            <a:avLst/>
          </a:prstGeom>
          <a:noFill/>
          <a:ln>
            <a:noFill/>
          </a:ln>
        </p:spPr>
        <p:txBody>
          <a:bodyPr spcFirstLastPara="1" wrap="square" lIns="289125" tIns="144525" rIns="289125" bIns="144525" anchor="t" anchorCtr="0">
            <a:noAutofit/>
          </a:bodyPr>
          <a:lstStyle>
            <a:lvl1pPr marL="457200" marR="0" lvl="0" indent="-615950" algn="l" rtl="0">
              <a:spcBef>
                <a:spcPts val="2000"/>
              </a:spcBef>
              <a:spcAft>
                <a:spcPts val="0"/>
              </a:spcAft>
              <a:buClr>
                <a:schemeClr val="accent2"/>
              </a:buClr>
              <a:buSzPts val="6100"/>
              <a:buFont typeface="Noto Sans Symbols"/>
              <a:buChar char="◻"/>
              <a:defRPr sz="10100" b="0" i="0" u="none" strike="noStrike" cap="none">
                <a:solidFill>
                  <a:schemeClr val="accent1"/>
                </a:solidFill>
                <a:latin typeface="Calibri"/>
                <a:ea typeface="Calibri"/>
                <a:cs typeface="Calibri"/>
                <a:sym typeface="Calibri"/>
              </a:defRPr>
            </a:lvl1pPr>
            <a:lvl2pPr marL="914400" marR="0" lvl="1" indent="-565150" algn="l" rtl="0">
              <a:spcBef>
                <a:spcPts val="1800"/>
              </a:spcBef>
              <a:spcAft>
                <a:spcPts val="0"/>
              </a:spcAft>
              <a:buClr>
                <a:schemeClr val="accent2"/>
              </a:buClr>
              <a:buSzPts val="5300"/>
              <a:buFont typeface="Noto Sans Symbols"/>
              <a:buChar char="◻"/>
              <a:defRPr sz="8900" b="0" i="0" u="none" strike="noStrike" cap="none">
                <a:solidFill>
                  <a:schemeClr val="accent4"/>
                </a:solidFill>
                <a:latin typeface="Calibri"/>
                <a:ea typeface="Calibri"/>
                <a:cs typeface="Calibri"/>
                <a:sym typeface="Calibri"/>
              </a:defRPr>
            </a:lvl2pPr>
            <a:lvl3pPr marL="1371600" marR="0" lvl="2" indent="-520700" algn="l" rtl="0">
              <a:spcBef>
                <a:spcPts val="1500"/>
              </a:spcBef>
              <a:spcAft>
                <a:spcPts val="0"/>
              </a:spcAft>
              <a:buClr>
                <a:schemeClr val="accent2"/>
              </a:buClr>
              <a:buSzPts val="4600"/>
              <a:buFont typeface="Noto Sans Symbols"/>
              <a:buChar char="◻"/>
              <a:defRPr sz="7600" b="0" i="0" u="none" strike="noStrike" cap="none">
                <a:solidFill>
                  <a:schemeClr val="accent4"/>
                </a:solidFill>
                <a:latin typeface="Calibri"/>
                <a:ea typeface="Calibri"/>
                <a:cs typeface="Calibri"/>
                <a:sym typeface="Calibri"/>
              </a:defRPr>
            </a:lvl3pPr>
            <a:lvl4pPr marL="1828800" marR="0" lvl="3" indent="-469900" algn="l" rtl="0">
              <a:spcBef>
                <a:spcPts val="1300"/>
              </a:spcBef>
              <a:spcAft>
                <a:spcPts val="0"/>
              </a:spcAft>
              <a:buClr>
                <a:schemeClr val="accent2"/>
              </a:buClr>
              <a:buSzPts val="3800"/>
              <a:buFont typeface="Noto Sans Symbols"/>
              <a:buChar char="◻"/>
              <a:defRPr sz="6300" b="0" i="0" u="none" strike="noStrike" cap="none">
                <a:solidFill>
                  <a:schemeClr val="accent4"/>
                </a:solidFill>
                <a:latin typeface="Calibri"/>
                <a:ea typeface="Calibri"/>
                <a:cs typeface="Calibri"/>
                <a:sym typeface="Calibri"/>
              </a:defRPr>
            </a:lvl4pPr>
            <a:lvl5pPr marL="2286000" marR="0" lvl="4" indent="-469900" algn="l" rtl="0">
              <a:spcBef>
                <a:spcPts val="1300"/>
              </a:spcBef>
              <a:spcAft>
                <a:spcPts val="0"/>
              </a:spcAft>
              <a:buClr>
                <a:schemeClr val="accent2"/>
              </a:buClr>
              <a:buSzPts val="3800"/>
              <a:buFont typeface="Noto Sans Symbols"/>
              <a:buChar char="◻"/>
              <a:defRPr sz="6300" b="0" i="0" u="none" strike="noStrike" cap="none">
                <a:solidFill>
                  <a:schemeClr val="accent4"/>
                </a:solidFill>
                <a:latin typeface="Calibri"/>
                <a:ea typeface="Calibri"/>
                <a:cs typeface="Calibri"/>
                <a:sym typeface="Calibri"/>
              </a:defRPr>
            </a:lvl5pPr>
            <a:lvl6pPr marL="2743200" marR="0" lvl="5" indent="-628650" algn="l" rtl="0">
              <a:spcBef>
                <a:spcPts val="1300"/>
              </a:spcBef>
              <a:spcAft>
                <a:spcPts val="0"/>
              </a:spcAft>
              <a:buClr>
                <a:schemeClr val="accent1"/>
              </a:buClr>
              <a:buSzPts val="6300"/>
              <a:buFont typeface="Arial"/>
              <a:buChar char="»"/>
              <a:defRPr sz="6300" b="0" i="0" u="none" strike="noStrike" cap="none">
                <a:solidFill>
                  <a:schemeClr val="dk1"/>
                </a:solidFill>
                <a:latin typeface="Calibri"/>
                <a:ea typeface="Calibri"/>
                <a:cs typeface="Calibri"/>
                <a:sym typeface="Calibri"/>
              </a:defRPr>
            </a:lvl6pPr>
            <a:lvl7pPr marL="3200400" marR="0" lvl="6" indent="-628650" algn="l" rtl="0">
              <a:spcBef>
                <a:spcPts val="1300"/>
              </a:spcBef>
              <a:spcAft>
                <a:spcPts val="0"/>
              </a:spcAft>
              <a:buClr>
                <a:schemeClr val="accent1"/>
              </a:buClr>
              <a:buSzPts val="6300"/>
              <a:buFont typeface="Arial"/>
              <a:buChar char="»"/>
              <a:defRPr sz="6300" b="0" i="0" u="none" strike="noStrike" cap="none">
                <a:solidFill>
                  <a:schemeClr val="dk1"/>
                </a:solidFill>
                <a:latin typeface="Calibri"/>
                <a:ea typeface="Calibri"/>
                <a:cs typeface="Calibri"/>
                <a:sym typeface="Calibri"/>
              </a:defRPr>
            </a:lvl7pPr>
            <a:lvl8pPr marL="3657600" marR="0" lvl="7" indent="-628650" algn="l" rtl="0">
              <a:spcBef>
                <a:spcPts val="1300"/>
              </a:spcBef>
              <a:spcAft>
                <a:spcPts val="0"/>
              </a:spcAft>
              <a:buClr>
                <a:schemeClr val="accent1"/>
              </a:buClr>
              <a:buSzPts val="6300"/>
              <a:buFont typeface="Arial"/>
              <a:buChar char="»"/>
              <a:defRPr sz="6300" b="0" i="0" u="none" strike="noStrike" cap="none">
                <a:solidFill>
                  <a:schemeClr val="dk1"/>
                </a:solidFill>
                <a:latin typeface="Calibri"/>
                <a:ea typeface="Calibri"/>
                <a:cs typeface="Calibri"/>
                <a:sym typeface="Calibri"/>
              </a:defRPr>
            </a:lvl8pPr>
            <a:lvl9pPr marL="4114800" marR="0" lvl="8" indent="-628650" algn="l" rtl="0">
              <a:spcBef>
                <a:spcPts val="1300"/>
              </a:spcBef>
              <a:spcAft>
                <a:spcPts val="0"/>
              </a:spcAft>
              <a:buClr>
                <a:schemeClr val="accent1"/>
              </a:buClr>
              <a:buSzPts val="6300"/>
              <a:buFont typeface="Arial"/>
              <a:buChar char="»"/>
              <a:defRPr sz="6300" b="0" i="0" u="none" strike="noStrike" cap="none">
                <a:solidFill>
                  <a:schemeClr val="dk1"/>
                </a:solidFill>
                <a:latin typeface="Calibri"/>
                <a:ea typeface="Calibri"/>
                <a:cs typeface="Calibri"/>
                <a:sym typeface="Calibri"/>
              </a:defRPr>
            </a:lvl9pPr>
          </a:lstStyle>
          <a:p>
            <a:endParaRPr/>
          </a:p>
        </p:txBody>
      </p:sp>
      <p:sp>
        <p:nvSpPr>
          <p:cNvPr id="12" name="Google Shape;12;p4"/>
          <p:cNvSpPr txBox="1">
            <a:spLocks noGrp="1"/>
          </p:cNvSpPr>
          <p:nvPr>
            <p:ph type="sldNum" idx="12"/>
          </p:nvPr>
        </p:nvSpPr>
        <p:spPr>
          <a:xfrm>
            <a:off x="1097280" y="20726396"/>
            <a:ext cx="4023600" cy="1109400"/>
          </a:xfrm>
          <a:prstGeom prst="rect">
            <a:avLst/>
          </a:prstGeom>
          <a:noFill/>
          <a:ln>
            <a:noFill/>
          </a:ln>
        </p:spPr>
        <p:txBody>
          <a:bodyPr spcFirstLastPara="1" wrap="square" lIns="289125" tIns="144525" rIns="289125" bIns="144525" anchor="ctr" anchorCtr="0">
            <a:noAutofit/>
          </a:bodyPr>
          <a:lstStyle>
            <a:lvl1pPr marL="0" marR="0" lvl="0" indent="0" algn="l" rtl="0">
              <a:spcBef>
                <a:spcPts val="0"/>
              </a:spcBef>
              <a:spcAft>
                <a:spcPts val="0"/>
              </a:spcAft>
              <a:buNone/>
              <a:defRPr sz="2800" b="0" i="0" u="none" strike="noStrike" cap="none">
                <a:solidFill>
                  <a:srgbClr val="888888"/>
                </a:solidFill>
                <a:latin typeface="Calibri"/>
                <a:ea typeface="Calibri"/>
                <a:cs typeface="Calibri"/>
                <a:sym typeface="Calibri"/>
              </a:defRPr>
            </a:lvl1pPr>
            <a:lvl2pPr marL="0" marR="0" lvl="1" indent="0" algn="l" rtl="0">
              <a:spcBef>
                <a:spcPts val="0"/>
              </a:spcBef>
              <a:spcAft>
                <a:spcPts val="0"/>
              </a:spcAft>
              <a:buNone/>
              <a:defRPr sz="2800" b="0" i="0" u="none" strike="noStrike" cap="none">
                <a:solidFill>
                  <a:srgbClr val="888888"/>
                </a:solidFill>
                <a:latin typeface="Calibri"/>
                <a:ea typeface="Calibri"/>
                <a:cs typeface="Calibri"/>
                <a:sym typeface="Calibri"/>
              </a:defRPr>
            </a:lvl2pPr>
            <a:lvl3pPr marL="0" marR="0" lvl="2" indent="0" algn="l" rtl="0">
              <a:spcBef>
                <a:spcPts val="0"/>
              </a:spcBef>
              <a:spcAft>
                <a:spcPts val="0"/>
              </a:spcAft>
              <a:buNone/>
              <a:defRPr sz="2800" b="0" i="0" u="none" strike="noStrike" cap="none">
                <a:solidFill>
                  <a:srgbClr val="888888"/>
                </a:solidFill>
                <a:latin typeface="Calibri"/>
                <a:ea typeface="Calibri"/>
                <a:cs typeface="Calibri"/>
                <a:sym typeface="Calibri"/>
              </a:defRPr>
            </a:lvl3pPr>
            <a:lvl4pPr marL="0" marR="0" lvl="3" indent="0" algn="l" rtl="0">
              <a:spcBef>
                <a:spcPts val="0"/>
              </a:spcBef>
              <a:spcAft>
                <a:spcPts val="0"/>
              </a:spcAft>
              <a:buNone/>
              <a:defRPr sz="2800" b="0" i="0" u="none" strike="noStrike" cap="none">
                <a:solidFill>
                  <a:srgbClr val="888888"/>
                </a:solidFill>
                <a:latin typeface="Calibri"/>
                <a:ea typeface="Calibri"/>
                <a:cs typeface="Calibri"/>
                <a:sym typeface="Calibri"/>
              </a:defRPr>
            </a:lvl4pPr>
            <a:lvl5pPr marL="0" marR="0" lvl="4" indent="0" algn="l" rtl="0">
              <a:spcBef>
                <a:spcPts val="0"/>
              </a:spcBef>
              <a:spcAft>
                <a:spcPts val="0"/>
              </a:spcAft>
              <a:buNone/>
              <a:defRPr sz="2800" b="0" i="0" u="none" strike="noStrike" cap="none">
                <a:solidFill>
                  <a:srgbClr val="888888"/>
                </a:solidFill>
                <a:latin typeface="Calibri"/>
                <a:ea typeface="Calibri"/>
                <a:cs typeface="Calibri"/>
                <a:sym typeface="Calibri"/>
              </a:defRPr>
            </a:lvl5pPr>
            <a:lvl6pPr marL="0" marR="0" lvl="5" indent="0" algn="l" rtl="0">
              <a:spcBef>
                <a:spcPts val="0"/>
              </a:spcBef>
              <a:spcAft>
                <a:spcPts val="0"/>
              </a:spcAft>
              <a:buNone/>
              <a:defRPr sz="2800" b="0" i="0" u="none" strike="noStrike" cap="none">
                <a:solidFill>
                  <a:srgbClr val="888888"/>
                </a:solidFill>
                <a:latin typeface="Calibri"/>
                <a:ea typeface="Calibri"/>
                <a:cs typeface="Calibri"/>
                <a:sym typeface="Calibri"/>
              </a:defRPr>
            </a:lvl6pPr>
            <a:lvl7pPr marL="0" marR="0" lvl="6" indent="0" algn="l" rtl="0">
              <a:spcBef>
                <a:spcPts val="0"/>
              </a:spcBef>
              <a:spcAft>
                <a:spcPts val="0"/>
              </a:spcAft>
              <a:buNone/>
              <a:defRPr sz="2800" b="0" i="0" u="none" strike="noStrike" cap="none">
                <a:solidFill>
                  <a:srgbClr val="888888"/>
                </a:solidFill>
                <a:latin typeface="Calibri"/>
                <a:ea typeface="Calibri"/>
                <a:cs typeface="Calibri"/>
                <a:sym typeface="Calibri"/>
              </a:defRPr>
            </a:lvl7pPr>
            <a:lvl8pPr marL="0" marR="0" lvl="7" indent="0" algn="l" rtl="0">
              <a:spcBef>
                <a:spcPts val="0"/>
              </a:spcBef>
              <a:spcAft>
                <a:spcPts val="0"/>
              </a:spcAft>
              <a:buNone/>
              <a:defRPr sz="2800" b="0" i="0" u="none" strike="noStrike" cap="none">
                <a:solidFill>
                  <a:srgbClr val="888888"/>
                </a:solidFill>
                <a:latin typeface="Calibri"/>
                <a:ea typeface="Calibri"/>
                <a:cs typeface="Calibri"/>
                <a:sym typeface="Calibri"/>
              </a:defRPr>
            </a:lvl8pPr>
            <a:lvl9pPr marL="0" marR="0" lvl="8" indent="0" algn="l" rtl="0">
              <a:spcBef>
                <a:spcPts val="0"/>
              </a:spcBef>
              <a:spcAft>
                <a:spcPts val="0"/>
              </a:spcAft>
              <a:buNone/>
              <a:defRPr sz="2800" b="0" i="0" u="none" strike="noStrike" cap="none">
                <a:solidFill>
                  <a:srgbClr val="888888"/>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pic>
        <p:nvPicPr>
          <p:cNvPr id="13" name="Google Shape;13;p4" descr="Educational Scholarship Day logo with Fine Family Academy of Educators leaf design" title="Educational Scholarship Day logo"/>
          <p:cNvPicPr preferRelativeResize="0"/>
          <p:nvPr/>
        </p:nvPicPr>
        <p:blipFill rotWithShape="1">
          <a:blip r:embed="rId12">
            <a:alphaModFix/>
          </a:blip>
          <a:srcRect/>
          <a:stretch/>
        </p:blipFill>
        <p:spPr>
          <a:xfrm>
            <a:off x="40472878" y="18767505"/>
            <a:ext cx="3188514" cy="3068284"/>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7"/>
        <p:cNvGrpSpPr/>
        <p:nvPr/>
      </p:nvGrpSpPr>
      <p:grpSpPr>
        <a:xfrm>
          <a:off x="0" y="0"/>
          <a:ext cx="0" cy="0"/>
          <a:chOff x="0" y="0"/>
          <a:chExt cx="0" cy="0"/>
        </a:xfrm>
      </p:grpSpPr>
      <p:sp>
        <p:nvSpPr>
          <p:cNvPr id="5" name="Text Placeholder 2">
            <a:extLst>
              <a:ext uri="{FF2B5EF4-FFF2-40B4-BE49-F238E27FC236}">
                <a16:creationId xmlns:a16="http://schemas.microsoft.com/office/drawing/2014/main" id="{BB05013D-1C76-450D-A03E-2C07200112A8}"/>
              </a:ext>
            </a:extLst>
          </p:cNvPr>
          <p:cNvSpPr txBox="1">
            <a:spLocks/>
          </p:cNvSpPr>
          <p:nvPr/>
        </p:nvSpPr>
        <p:spPr>
          <a:xfrm>
            <a:off x="26634445" y="249803"/>
            <a:ext cx="16573500" cy="1960876"/>
          </a:xfrm>
          <a:prstGeom prst="rect">
            <a:avLst/>
          </a:prstGeom>
          <a:noFill/>
          <a:ln>
            <a:noFill/>
          </a:ln>
        </p:spPr>
        <p:txBody>
          <a:bodyPr spcFirstLastPara="1" vert="horz" wrap="square" lIns="0" tIns="0" rIns="0" bIns="0" rtlCol="0" anchor="t" anchorCtr="0">
            <a:noAutofit/>
          </a:bodyPr>
          <a:lstStyle>
            <a:defPPr marR="0" lvl="0" algn="l" rtl="0">
              <a:lnSpc>
                <a:spcPct val="100000"/>
              </a:lnSpc>
              <a:spcBef>
                <a:spcPts val="0"/>
              </a:spcBef>
              <a:spcAft>
                <a:spcPts val="0"/>
              </a:spcAft>
            </a:defPPr>
            <a:lvl1pPr marL="457200" marR="0" lvl="0" indent="-615950" algn="l" rtl="0">
              <a:lnSpc>
                <a:spcPct val="100000"/>
              </a:lnSpc>
              <a:spcBef>
                <a:spcPts val="2000"/>
              </a:spcBef>
              <a:spcAft>
                <a:spcPts val="0"/>
              </a:spcAft>
              <a:buClr>
                <a:schemeClr val="accent2"/>
              </a:buClr>
              <a:buSzPts val="6100"/>
              <a:buFont typeface="Noto Sans Symbols"/>
              <a:buChar char="◻"/>
              <a:defRPr sz="10100" b="0" i="0" u="none" strike="noStrike" cap="none">
                <a:solidFill>
                  <a:schemeClr val="accent1"/>
                </a:solidFill>
                <a:latin typeface="Calibri"/>
                <a:ea typeface="Calibri"/>
                <a:cs typeface="Calibri"/>
                <a:sym typeface="Calibri"/>
              </a:defRPr>
            </a:lvl1pPr>
            <a:lvl2pPr marL="914400" marR="0" lvl="1" indent="-565150" algn="l" rtl="0">
              <a:lnSpc>
                <a:spcPct val="100000"/>
              </a:lnSpc>
              <a:spcBef>
                <a:spcPts val="1800"/>
              </a:spcBef>
              <a:spcAft>
                <a:spcPts val="0"/>
              </a:spcAft>
              <a:buClr>
                <a:schemeClr val="accent2"/>
              </a:buClr>
              <a:buSzPts val="5300"/>
              <a:buFont typeface="Noto Sans Symbols"/>
              <a:buChar char="◻"/>
              <a:defRPr sz="8900" b="0" i="0" u="none" strike="noStrike" cap="none">
                <a:solidFill>
                  <a:schemeClr val="accent4"/>
                </a:solidFill>
                <a:latin typeface="Calibri"/>
                <a:ea typeface="Calibri"/>
                <a:cs typeface="Calibri"/>
                <a:sym typeface="Calibri"/>
              </a:defRPr>
            </a:lvl2pPr>
            <a:lvl3pPr marL="1371600" marR="0" lvl="2" indent="-520700" algn="l" rtl="0">
              <a:lnSpc>
                <a:spcPct val="100000"/>
              </a:lnSpc>
              <a:spcBef>
                <a:spcPts val="1500"/>
              </a:spcBef>
              <a:spcAft>
                <a:spcPts val="0"/>
              </a:spcAft>
              <a:buClr>
                <a:schemeClr val="accent2"/>
              </a:buClr>
              <a:buSzPts val="4600"/>
              <a:buFont typeface="Noto Sans Symbols"/>
              <a:buChar char="◻"/>
              <a:defRPr sz="7600" b="0" i="0" u="none" strike="noStrike" cap="none">
                <a:solidFill>
                  <a:schemeClr val="accent4"/>
                </a:solidFill>
                <a:latin typeface="Calibri"/>
                <a:ea typeface="Calibri"/>
                <a:cs typeface="Calibri"/>
                <a:sym typeface="Calibri"/>
              </a:defRPr>
            </a:lvl3pPr>
            <a:lvl4pPr marL="1828800" marR="0" lvl="3" indent="-469900" algn="l" rtl="0">
              <a:lnSpc>
                <a:spcPct val="100000"/>
              </a:lnSpc>
              <a:spcBef>
                <a:spcPts val="1300"/>
              </a:spcBef>
              <a:spcAft>
                <a:spcPts val="0"/>
              </a:spcAft>
              <a:buClr>
                <a:schemeClr val="accent2"/>
              </a:buClr>
              <a:buSzPts val="3800"/>
              <a:buFont typeface="Noto Sans Symbols"/>
              <a:buChar char="◻"/>
              <a:defRPr sz="6300" b="0" i="0" u="none" strike="noStrike" cap="none">
                <a:solidFill>
                  <a:schemeClr val="accent4"/>
                </a:solidFill>
                <a:latin typeface="Calibri"/>
                <a:ea typeface="Calibri"/>
                <a:cs typeface="Calibri"/>
                <a:sym typeface="Calibri"/>
              </a:defRPr>
            </a:lvl4pPr>
            <a:lvl5pPr marL="2286000" marR="0" lvl="4" indent="-469900" algn="l" rtl="0">
              <a:lnSpc>
                <a:spcPct val="100000"/>
              </a:lnSpc>
              <a:spcBef>
                <a:spcPts val="1300"/>
              </a:spcBef>
              <a:spcAft>
                <a:spcPts val="0"/>
              </a:spcAft>
              <a:buClr>
                <a:schemeClr val="accent2"/>
              </a:buClr>
              <a:buSzPts val="3800"/>
              <a:buFont typeface="Noto Sans Symbols"/>
              <a:buChar char="◻"/>
              <a:defRPr sz="6300" b="0" i="0" u="none" strike="noStrike" cap="none">
                <a:solidFill>
                  <a:schemeClr val="accent4"/>
                </a:solidFill>
                <a:latin typeface="Calibri"/>
                <a:ea typeface="Calibri"/>
                <a:cs typeface="Calibri"/>
                <a:sym typeface="Calibri"/>
              </a:defRPr>
            </a:lvl5pPr>
            <a:lvl6pPr marL="2743200" marR="0" lvl="5" indent="-628650" algn="l" rtl="0">
              <a:lnSpc>
                <a:spcPct val="100000"/>
              </a:lnSpc>
              <a:spcBef>
                <a:spcPts val="1300"/>
              </a:spcBef>
              <a:spcAft>
                <a:spcPts val="0"/>
              </a:spcAft>
              <a:buClr>
                <a:schemeClr val="accent1"/>
              </a:buClr>
              <a:buSzPts val="6300"/>
              <a:buFont typeface="Arial"/>
              <a:buChar char="»"/>
              <a:defRPr sz="6300" b="0" i="0" u="none" strike="noStrike" cap="none">
                <a:solidFill>
                  <a:schemeClr val="dk1"/>
                </a:solidFill>
                <a:latin typeface="Calibri"/>
                <a:ea typeface="Calibri"/>
                <a:cs typeface="Calibri"/>
                <a:sym typeface="Calibri"/>
              </a:defRPr>
            </a:lvl6pPr>
            <a:lvl7pPr marL="3200400" marR="0" lvl="6" indent="-628650" algn="l" rtl="0">
              <a:lnSpc>
                <a:spcPct val="100000"/>
              </a:lnSpc>
              <a:spcBef>
                <a:spcPts val="1300"/>
              </a:spcBef>
              <a:spcAft>
                <a:spcPts val="0"/>
              </a:spcAft>
              <a:buClr>
                <a:schemeClr val="accent1"/>
              </a:buClr>
              <a:buSzPts val="6300"/>
              <a:buFont typeface="Arial"/>
              <a:buChar char="»"/>
              <a:defRPr sz="6300" b="0" i="0" u="none" strike="noStrike" cap="none">
                <a:solidFill>
                  <a:schemeClr val="dk1"/>
                </a:solidFill>
                <a:latin typeface="Calibri"/>
                <a:ea typeface="Calibri"/>
                <a:cs typeface="Calibri"/>
                <a:sym typeface="Calibri"/>
              </a:defRPr>
            </a:lvl7pPr>
            <a:lvl8pPr marL="3657600" marR="0" lvl="7" indent="-628650" algn="l" rtl="0">
              <a:lnSpc>
                <a:spcPct val="100000"/>
              </a:lnSpc>
              <a:spcBef>
                <a:spcPts val="1300"/>
              </a:spcBef>
              <a:spcAft>
                <a:spcPts val="0"/>
              </a:spcAft>
              <a:buClr>
                <a:schemeClr val="accent1"/>
              </a:buClr>
              <a:buSzPts val="6300"/>
              <a:buFont typeface="Arial"/>
              <a:buChar char="»"/>
              <a:defRPr sz="6300" b="0" i="0" u="none" strike="noStrike" cap="none">
                <a:solidFill>
                  <a:schemeClr val="dk1"/>
                </a:solidFill>
                <a:latin typeface="Calibri"/>
                <a:ea typeface="Calibri"/>
                <a:cs typeface="Calibri"/>
                <a:sym typeface="Calibri"/>
              </a:defRPr>
            </a:lvl8pPr>
            <a:lvl9pPr marL="4114800" marR="0" lvl="8" indent="-628650" algn="l" rtl="0">
              <a:lnSpc>
                <a:spcPct val="100000"/>
              </a:lnSpc>
              <a:spcBef>
                <a:spcPts val="1300"/>
              </a:spcBef>
              <a:spcAft>
                <a:spcPts val="0"/>
              </a:spcAft>
              <a:buClr>
                <a:schemeClr val="accent1"/>
              </a:buClr>
              <a:buSzPts val="6300"/>
              <a:buFont typeface="Arial"/>
              <a:buChar char="»"/>
              <a:defRPr sz="6300" b="0" i="0" u="none" strike="noStrike" cap="none">
                <a:solidFill>
                  <a:schemeClr val="dk1"/>
                </a:solidFill>
                <a:latin typeface="Calibri"/>
                <a:ea typeface="Calibri"/>
                <a:cs typeface="Calibri"/>
                <a:sym typeface="Calibri"/>
              </a:defRPr>
            </a:lvl9pPr>
          </a:lstStyle>
          <a:p>
            <a:pPr marL="0" indent="0" algn="r" defTabSz="3336845">
              <a:lnSpc>
                <a:spcPts val="3913"/>
              </a:lnSpc>
              <a:buNone/>
              <a:defRPr/>
            </a:pPr>
            <a:r>
              <a:rPr lang="en-US" sz="3600" dirty="0">
                <a:solidFill>
                  <a:srgbClr val="002539"/>
                </a:solidFill>
              </a:rPr>
              <a:t>April Pace, </a:t>
            </a:r>
            <a:r>
              <a:rPr lang="en-US" sz="3600" dirty="0" err="1">
                <a:solidFill>
                  <a:srgbClr val="002539"/>
                </a:solidFill>
              </a:rPr>
              <a:t>DHSc</a:t>
            </a:r>
            <a:r>
              <a:rPr lang="en-US" sz="3600" dirty="0">
                <a:solidFill>
                  <a:srgbClr val="002539"/>
                </a:solidFill>
              </a:rPr>
              <a:t>, MLS</a:t>
            </a:r>
          </a:p>
          <a:p>
            <a:pPr marL="0" indent="0" algn="r" defTabSz="3336845">
              <a:buNone/>
              <a:defRPr/>
            </a:pPr>
            <a:r>
              <a:rPr lang="en-US" sz="3200" dirty="0">
                <a:solidFill>
                  <a:srgbClr val="002539"/>
                </a:solidFill>
              </a:rPr>
              <a:t>EBM Thread Director, Assoc. Library Director, Eastern Virginia Medical School, Norfolk, VA</a:t>
            </a:r>
          </a:p>
        </p:txBody>
      </p:sp>
      <p:sp>
        <p:nvSpPr>
          <p:cNvPr id="59" name="Google Shape;59;p2"/>
          <p:cNvSpPr txBox="1">
            <a:spLocks noGrp="1"/>
          </p:cNvSpPr>
          <p:nvPr>
            <p:ph type="title"/>
          </p:nvPr>
        </p:nvSpPr>
        <p:spPr>
          <a:xfrm>
            <a:off x="2127390" y="2344943"/>
            <a:ext cx="37307400" cy="2198370"/>
          </a:xfrm>
          <a:prstGeom prst="rect">
            <a:avLst/>
          </a:prstGeom>
          <a:noFill/>
          <a:ln>
            <a:noFill/>
          </a:ln>
        </p:spPr>
        <p:txBody>
          <a:bodyPr spcFirstLastPara="1" wrap="square" lIns="289125" tIns="144525" rIns="289125" bIns="144525" anchor="t" anchorCtr="0">
            <a:noAutofit/>
          </a:bodyPr>
          <a:lstStyle/>
          <a:p>
            <a:pPr algn="ctr"/>
            <a:r>
              <a:rPr lang="en-US" sz="8000" cap="all" dirty="0"/>
              <a:t>Change starts with awareness</a:t>
            </a:r>
            <a:r>
              <a:rPr lang="en-US" sz="8000" dirty="0"/>
              <a:t>: </a:t>
            </a:r>
            <a:br>
              <a:rPr lang="en-US" sz="8000" dirty="0"/>
            </a:br>
            <a:r>
              <a:rPr lang="en-US" sz="8000" dirty="0"/>
              <a:t>Addressing the use of race as biology in medical education</a:t>
            </a:r>
          </a:p>
        </p:txBody>
      </p:sp>
      <p:sp>
        <p:nvSpPr>
          <p:cNvPr id="7" name="Introduction">
            <a:extLst>
              <a:ext uri="{FF2B5EF4-FFF2-40B4-BE49-F238E27FC236}">
                <a16:creationId xmlns:a16="http://schemas.microsoft.com/office/drawing/2014/main" id="{0ADBCD5A-838F-4D61-B7CA-7DC662FDA928}"/>
              </a:ext>
            </a:extLst>
          </p:cNvPr>
          <p:cNvSpPr txBox="1"/>
          <p:nvPr/>
        </p:nvSpPr>
        <p:spPr>
          <a:xfrm>
            <a:off x="1685806" y="4992348"/>
            <a:ext cx="7017261" cy="923132"/>
          </a:xfrm>
          <a:prstGeom prst="rect">
            <a:avLst/>
          </a:prstGeom>
          <a:noFill/>
        </p:spPr>
        <p:txBody>
          <a:bodyPr wrap="square" lIns="91257" tIns="45622" rIns="91257" bIns="45622" rtlCol="0">
            <a:spAutoFit/>
          </a:bodyPr>
          <a:lstStyle/>
          <a:p>
            <a:r>
              <a:rPr lang="en-US" sz="5400" b="1" dirty="0">
                <a:solidFill>
                  <a:srgbClr val="1F7F9B"/>
                </a:solidFill>
                <a:latin typeface="+mj-lt"/>
              </a:rPr>
              <a:t>Introduction</a:t>
            </a:r>
          </a:p>
        </p:txBody>
      </p:sp>
      <p:sp>
        <p:nvSpPr>
          <p:cNvPr id="8" name="introduction text">
            <a:extLst>
              <a:ext uri="{FF2B5EF4-FFF2-40B4-BE49-F238E27FC236}">
                <a16:creationId xmlns:a16="http://schemas.microsoft.com/office/drawing/2014/main" id="{9FA2B69B-6BE4-472E-AC7C-5BC21B2FD090}"/>
              </a:ext>
            </a:extLst>
          </p:cNvPr>
          <p:cNvSpPr txBox="1">
            <a:spLocks noChangeArrowheads="1"/>
          </p:cNvSpPr>
          <p:nvPr/>
        </p:nvSpPr>
        <p:spPr bwMode="auto">
          <a:xfrm>
            <a:off x="1615668" y="5681618"/>
            <a:ext cx="9346636" cy="837132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91257" tIns="45622" rIns="91257" bIns="45622">
            <a:spAutoFit/>
          </a:bodyPr>
          <a:lstStyle>
            <a:lvl1pPr defTabSz="4703763" eaLnBrk="0" hangingPunct="0">
              <a:defRPr sz="2600">
                <a:solidFill>
                  <a:schemeClr val="tx1"/>
                </a:solidFill>
                <a:latin typeface="Arial" charset="0"/>
              </a:defRPr>
            </a:lvl1pPr>
            <a:lvl2pPr marL="742950" indent="-285750" defTabSz="4703763" eaLnBrk="0" hangingPunct="0">
              <a:defRPr sz="2600">
                <a:solidFill>
                  <a:schemeClr val="tx1"/>
                </a:solidFill>
                <a:latin typeface="Arial" charset="0"/>
              </a:defRPr>
            </a:lvl2pPr>
            <a:lvl3pPr marL="1143000" indent="-228600" defTabSz="4703763" eaLnBrk="0" hangingPunct="0">
              <a:defRPr sz="2600">
                <a:solidFill>
                  <a:schemeClr val="tx1"/>
                </a:solidFill>
                <a:latin typeface="Arial" charset="0"/>
              </a:defRPr>
            </a:lvl3pPr>
            <a:lvl4pPr marL="1600200" indent="-228600" defTabSz="4703763" eaLnBrk="0" hangingPunct="0">
              <a:defRPr sz="2600">
                <a:solidFill>
                  <a:schemeClr val="tx1"/>
                </a:solidFill>
                <a:latin typeface="Arial" charset="0"/>
              </a:defRPr>
            </a:lvl4pPr>
            <a:lvl5pPr marL="2057400" indent="-228600" defTabSz="4703763" eaLnBrk="0" hangingPunct="0">
              <a:defRPr sz="2600">
                <a:solidFill>
                  <a:schemeClr val="tx1"/>
                </a:solidFill>
                <a:latin typeface="Arial" charset="0"/>
              </a:defRPr>
            </a:lvl5pPr>
            <a:lvl6pPr marL="2514600" indent="-228600" defTabSz="4703763" eaLnBrk="0" fontAlgn="base" hangingPunct="0">
              <a:spcBef>
                <a:spcPct val="0"/>
              </a:spcBef>
              <a:spcAft>
                <a:spcPct val="0"/>
              </a:spcAft>
              <a:defRPr sz="2600">
                <a:solidFill>
                  <a:schemeClr val="tx1"/>
                </a:solidFill>
                <a:latin typeface="Arial" charset="0"/>
              </a:defRPr>
            </a:lvl6pPr>
            <a:lvl7pPr marL="2971800" indent="-228600" defTabSz="4703763" eaLnBrk="0" fontAlgn="base" hangingPunct="0">
              <a:spcBef>
                <a:spcPct val="0"/>
              </a:spcBef>
              <a:spcAft>
                <a:spcPct val="0"/>
              </a:spcAft>
              <a:defRPr sz="2600">
                <a:solidFill>
                  <a:schemeClr val="tx1"/>
                </a:solidFill>
                <a:latin typeface="Arial" charset="0"/>
              </a:defRPr>
            </a:lvl7pPr>
            <a:lvl8pPr marL="3429000" indent="-228600" defTabSz="4703763" eaLnBrk="0" fontAlgn="base" hangingPunct="0">
              <a:spcBef>
                <a:spcPct val="0"/>
              </a:spcBef>
              <a:spcAft>
                <a:spcPct val="0"/>
              </a:spcAft>
              <a:defRPr sz="2600">
                <a:solidFill>
                  <a:schemeClr val="tx1"/>
                </a:solidFill>
                <a:latin typeface="Arial" charset="0"/>
              </a:defRPr>
            </a:lvl8pPr>
            <a:lvl9pPr marL="3886200" indent="-228600" defTabSz="4703763" eaLnBrk="0" fontAlgn="base" hangingPunct="0">
              <a:spcBef>
                <a:spcPct val="0"/>
              </a:spcBef>
              <a:spcAft>
                <a:spcPct val="0"/>
              </a:spcAft>
              <a:defRPr sz="2600">
                <a:solidFill>
                  <a:schemeClr val="tx1"/>
                </a:solidFill>
                <a:latin typeface="Arial" charset="0"/>
              </a:defRPr>
            </a:lvl9pPr>
          </a:lstStyle>
          <a:p>
            <a:r>
              <a:rPr lang="en-US" dirty="0"/>
              <a:t> </a:t>
            </a:r>
          </a:p>
          <a:p>
            <a:r>
              <a:rPr lang="en-US" sz="3200" dirty="0"/>
              <a:t>The use of race and ethnicity is pervasive in medical decision-making even though these are social and political constructs distinct from biology.</a:t>
            </a:r>
            <a:r>
              <a:rPr lang="en-US" sz="3200" baseline="30000" dirty="0"/>
              <a:t>1</a:t>
            </a:r>
            <a:r>
              <a:rPr lang="en-US" sz="3200" dirty="0"/>
              <a:t> A recent opinion piece elicited strong reactions, with clinician comments equally divided between those who believe race is essential for correct diagnostic and treatment decisions and those who claim that this leads to health inequities.</a:t>
            </a:r>
            <a:r>
              <a:rPr lang="en-US" sz="3200" baseline="30000" dirty="0"/>
              <a:t>2</a:t>
            </a:r>
            <a:r>
              <a:rPr lang="en-US" sz="3200" dirty="0"/>
              <a:t> </a:t>
            </a:r>
          </a:p>
          <a:p>
            <a:endParaRPr lang="en-US" sz="3200" dirty="0"/>
          </a:p>
          <a:p>
            <a:r>
              <a:rPr lang="en-US" sz="3200" dirty="0"/>
              <a:t>Changing a system requires changing the way students are trained, but much of the current curricula continue to teach race as a robust proxy for biology. This reinforces institutional racism,  contributes to clinician bias, and perpetuates health care disparities.</a:t>
            </a:r>
            <a:r>
              <a:rPr lang="en-US" sz="3200" baseline="30000" dirty="0"/>
              <a:t>3-5</a:t>
            </a:r>
            <a:endParaRPr lang="en-US" sz="3200" dirty="0"/>
          </a:p>
        </p:txBody>
      </p:sp>
      <p:sp>
        <p:nvSpPr>
          <p:cNvPr id="9" name="Methods">
            <a:extLst>
              <a:ext uri="{FF2B5EF4-FFF2-40B4-BE49-F238E27FC236}">
                <a16:creationId xmlns:a16="http://schemas.microsoft.com/office/drawing/2014/main" id="{42C18401-66D3-4322-AFF6-B655554F9125}"/>
              </a:ext>
            </a:extLst>
          </p:cNvPr>
          <p:cNvSpPr txBox="1"/>
          <p:nvPr/>
        </p:nvSpPr>
        <p:spPr>
          <a:xfrm>
            <a:off x="11334249" y="5148705"/>
            <a:ext cx="7017261" cy="923132"/>
          </a:xfrm>
          <a:prstGeom prst="rect">
            <a:avLst/>
          </a:prstGeom>
          <a:noFill/>
        </p:spPr>
        <p:txBody>
          <a:bodyPr wrap="square" lIns="91257" tIns="45622" rIns="91257" bIns="45622" rtlCol="0">
            <a:spAutoFit/>
          </a:bodyPr>
          <a:lstStyle/>
          <a:p>
            <a:r>
              <a:rPr lang="en-US" sz="5400" b="1" dirty="0">
                <a:solidFill>
                  <a:srgbClr val="1F7F9B"/>
                </a:solidFill>
                <a:latin typeface="+mj-lt"/>
              </a:rPr>
              <a:t>Methods</a:t>
            </a:r>
          </a:p>
        </p:txBody>
      </p:sp>
      <p:sp>
        <p:nvSpPr>
          <p:cNvPr id="10" name="methods text">
            <a:extLst>
              <a:ext uri="{FF2B5EF4-FFF2-40B4-BE49-F238E27FC236}">
                <a16:creationId xmlns:a16="http://schemas.microsoft.com/office/drawing/2014/main" id="{79339DDF-FC75-4FC7-A546-9C1CE24466CB}"/>
              </a:ext>
            </a:extLst>
          </p:cNvPr>
          <p:cNvSpPr txBox="1">
            <a:spLocks noChangeArrowheads="1"/>
          </p:cNvSpPr>
          <p:nvPr/>
        </p:nvSpPr>
        <p:spPr bwMode="auto">
          <a:xfrm>
            <a:off x="11409236" y="6189610"/>
            <a:ext cx="7454697" cy="76757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91257" tIns="45622" rIns="91257" bIns="45622">
            <a:spAutoFit/>
          </a:bodyPr>
          <a:lstStyle>
            <a:lvl1pPr defTabSz="4703763" eaLnBrk="0" hangingPunct="0">
              <a:defRPr sz="2600">
                <a:solidFill>
                  <a:schemeClr val="tx1"/>
                </a:solidFill>
                <a:latin typeface="Arial" charset="0"/>
              </a:defRPr>
            </a:lvl1pPr>
            <a:lvl2pPr marL="742950" indent="-285750" defTabSz="4703763" eaLnBrk="0" hangingPunct="0">
              <a:defRPr sz="2600">
                <a:solidFill>
                  <a:schemeClr val="tx1"/>
                </a:solidFill>
                <a:latin typeface="Arial" charset="0"/>
              </a:defRPr>
            </a:lvl2pPr>
            <a:lvl3pPr marL="1143000" indent="-228600" defTabSz="4703763" eaLnBrk="0" hangingPunct="0">
              <a:defRPr sz="2600">
                <a:solidFill>
                  <a:schemeClr val="tx1"/>
                </a:solidFill>
                <a:latin typeface="Arial" charset="0"/>
              </a:defRPr>
            </a:lvl3pPr>
            <a:lvl4pPr marL="1600200" indent="-228600" defTabSz="4703763" eaLnBrk="0" hangingPunct="0">
              <a:defRPr sz="2600">
                <a:solidFill>
                  <a:schemeClr val="tx1"/>
                </a:solidFill>
                <a:latin typeface="Arial" charset="0"/>
              </a:defRPr>
            </a:lvl4pPr>
            <a:lvl5pPr marL="2057400" indent="-228600" defTabSz="4703763" eaLnBrk="0" hangingPunct="0">
              <a:defRPr sz="2600">
                <a:solidFill>
                  <a:schemeClr val="tx1"/>
                </a:solidFill>
                <a:latin typeface="Arial" charset="0"/>
              </a:defRPr>
            </a:lvl5pPr>
            <a:lvl6pPr marL="2514600" indent="-228600" defTabSz="4703763" eaLnBrk="0" fontAlgn="base" hangingPunct="0">
              <a:spcBef>
                <a:spcPct val="0"/>
              </a:spcBef>
              <a:spcAft>
                <a:spcPct val="0"/>
              </a:spcAft>
              <a:defRPr sz="2600">
                <a:solidFill>
                  <a:schemeClr val="tx1"/>
                </a:solidFill>
                <a:latin typeface="Arial" charset="0"/>
              </a:defRPr>
            </a:lvl6pPr>
            <a:lvl7pPr marL="2971800" indent="-228600" defTabSz="4703763" eaLnBrk="0" fontAlgn="base" hangingPunct="0">
              <a:spcBef>
                <a:spcPct val="0"/>
              </a:spcBef>
              <a:spcAft>
                <a:spcPct val="0"/>
              </a:spcAft>
              <a:defRPr sz="2600">
                <a:solidFill>
                  <a:schemeClr val="tx1"/>
                </a:solidFill>
                <a:latin typeface="Arial" charset="0"/>
              </a:defRPr>
            </a:lvl7pPr>
            <a:lvl8pPr marL="3429000" indent="-228600" defTabSz="4703763" eaLnBrk="0" fontAlgn="base" hangingPunct="0">
              <a:spcBef>
                <a:spcPct val="0"/>
              </a:spcBef>
              <a:spcAft>
                <a:spcPct val="0"/>
              </a:spcAft>
              <a:defRPr sz="2600">
                <a:solidFill>
                  <a:schemeClr val="tx1"/>
                </a:solidFill>
                <a:latin typeface="Arial" charset="0"/>
              </a:defRPr>
            </a:lvl8pPr>
            <a:lvl9pPr marL="3886200" indent="-228600" defTabSz="4703763" eaLnBrk="0" fontAlgn="base" hangingPunct="0">
              <a:spcBef>
                <a:spcPct val="0"/>
              </a:spcBef>
              <a:spcAft>
                <a:spcPct val="0"/>
              </a:spcAft>
              <a:defRPr sz="2600">
                <a:solidFill>
                  <a:schemeClr val="tx1"/>
                </a:solidFill>
                <a:latin typeface="Arial" charset="0"/>
              </a:defRPr>
            </a:lvl9pPr>
          </a:lstStyle>
          <a:p>
            <a:pPr marL="457200" indent="-457200" eaLnBrk="1" hangingPunct="1">
              <a:lnSpc>
                <a:spcPct val="110000"/>
              </a:lnSpc>
              <a:buFont typeface="Wingdings" panose="05000000000000000000" pitchFamily="2" charset="2"/>
              <a:buChar char="Ø"/>
            </a:pPr>
            <a:r>
              <a:rPr lang="en-US" sz="3200" dirty="0">
                <a:solidFill>
                  <a:schemeClr val="tx1">
                    <a:lumMod val="95000"/>
                    <a:lumOff val="5000"/>
                  </a:schemeClr>
                </a:solidFill>
              </a:rPr>
              <a:t> Searched AAMC member Medical School Websites for publically available tutorials on EBM instruction</a:t>
            </a:r>
          </a:p>
          <a:p>
            <a:pPr marL="457200" indent="-457200" eaLnBrk="1" hangingPunct="1">
              <a:lnSpc>
                <a:spcPct val="110000"/>
              </a:lnSpc>
              <a:buFont typeface="Wingdings" panose="05000000000000000000" pitchFamily="2" charset="2"/>
              <a:buChar char="Ø"/>
            </a:pPr>
            <a:r>
              <a:rPr lang="en-US" sz="3200" dirty="0">
                <a:solidFill>
                  <a:schemeClr val="tx1">
                    <a:lumMod val="95000"/>
                    <a:lumOff val="5000"/>
                  </a:schemeClr>
                </a:solidFill>
              </a:rPr>
              <a:t>Looked for elements of race in relevant AAMC CORE EPA curriculum materials </a:t>
            </a:r>
            <a:r>
              <a:rPr lang="en-US" sz="3200" baseline="30000" dirty="0">
                <a:solidFill>
                  <a:schemeClr val="tx1">
                    <a:lumMod val="95000"/>
                    <a:lumOff val="5000"/>
                  </a:schemeClr>
                </a:solidFill>
              </a:rPr>
              <a:t>6,7</a:t>
            </a:r>
          </a:p>
          <a:p>
            <a:pPr marL="457200" indent="-457200" eaLnBrk="1" hangingPunct="1">
              <a:lnSpc>
                <a:spcPct val="110000"/>
              </a:lnSpc>
              <a:buFont typeface="Wingdings" panose="05000000000000000000" pitchFamily="2" charset="2"/>
              <a:buChar char="Ø"/>
            </a:pPr>
            <a:r>
              <a:rPr lang="en-US" sz="3200" dirty="0">
                <a:solidFill>
                  <a:schemeClr val="tx1">
                    <a:lumMod val="95000"/>
                    <a:lumOff val="5000"/>
                  </a:schemeClr>
                </a:solidFill>
              </a:rPr>
              <a:t>Searched the literature for clinician use of race in medical decision making and prevalence of implicit bias</a:t>
            </a:r>
          </a:p>
          <a:p>
            <a:pPr marL="457200" indent="-457200" eaLnBrk="1" hangingPunct="1">
              <a:lnSpc>
                <a:spcPct val="110000"/>
              </a:lnSpc>
              <a:buFont typeface="Wingdings" panose="05000000000000000000" pitchFamily="2" charset="2"/>
              <a:buChar char="Ø"/>
            </a:pPr>
            <a:r>
              <a:rPr lang="en-US" sz="3200" dirty="0">
                <a:solidFill>
                  <a:schemeClr val="tx1">
                    <a:lumMod val="95000"/>
                    <a:lumOff val="5000"/>
                  </a:schemeClr>
                </a:solidFill>
              </a:rPr>
              <a:t>Searched for educational initiatives that reduce implicit bias and aid in taking a more nuanced approach to articulating patient risk factors </a:t>
            </a:r>
          </a:p>
        </p:txBody>
      </p:sp>
      <p:sp>
        <p:nvSpPr>
          <p:cNvPr id="13" name="Freeform: Shape 12">
            <a:extLst>
              <a:ext uri="{FF2B5EF4-FFF2-40B4-BE49-F238E27FC236}">
                <a16:creationId xmlns:a16="http://schemas.microsoft.com/office/drawing/2014/main" id="{50EE5D49-D5D0-45B8-92C3-DDE517B9F1FB}"/>
              </a:ext>
            </a:extLst>
          </p:cNvPr>
          <p:cNvSpPr/>
          <p:nvPr/>
        </p:nvSpPr>
        <p:spPr>
          <a:xfrm>
            <a:off x="18889774" y="7064904"/>
            <a:ext cx="3798033" cy="3641080"/>
          </a:xfrm>
          <a:custGeom>
            <a:avLst/>
            <a:gdLst>
              <a:gd name="connsiteX0" fmla="*/ 0 w 3798033"/>
              <a:gd name="connsiteY0" fmla="*/ 1820540 h 3641080"/>
              <a:gd name="connsiteX1" fmla="*/ 1899017 w 3798033"/>
              <a:gd name="connsiteY1" fmla="*/ 0 h 3641080"/>
              <a:gd name="connsiteX2" fmla="*/ 3798034 w 3798033"/>
              <a:gd name="connsiteY2" fmla="*/ 1820540 h 3641080"/>
              <a:gd name="connsiteX3" fmla="*/ 1899017 w 3798033"/>
              <a:gd name="connsiteY3" fmla="*/ 3641080 h 3641080"/>
              <a:gd name="connsiteX4" fmla="*/ 0 w 3798033"/>
              <a:gd name="connsiteY4" fmla="*/ 1820540 h 36410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98033" h="3641080">
                <a:moveTo>
                  <a:pt x="0" y="1820540"/>
                </a:moveTo>
                <a:cubicBezTo>
                  <a:pt x="0" y="815084"/>
                  <a:pt x="850219" y="0"/>
                  <a:pt x="1899017" y="0"/>
                </a:cubicBezTo>
                <a:cubicBezTo>
                  <a:pt x="2947815" y="0"/>
                  <a:pt x="3798034" y="815084"/>
                  <a:pt x="3798034" y="1820540"/>
                </a:cubicBezTo>
                <a:cubicBezTo>
                  <a:pt x="3798034" y="2825996"/>
                  <a:pt x="2947815" y="3641080"/>
                  <a:pt x="1899017" y="3641080"/>
                </a:cubicBezTo>
                <a:cubicBezTo>
                  <a:pt x="850219" y="3641080"/>
                  <a:pt x="0" y="2825996"/>
                  <a:pt x="0" y="1820540"/>
                </a:cubicBez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594309" tIns="571324" rIns="594309" bIns="571324" numCol="1" spcCol="1270" anchor="ctr" anchorCtr="0">
            <a:noAutofit/>
          </a:bodyPr>
          <a:lstStyle/>
          <a:p>
            <a:pPr marL="0" lvl="0" indent="0" algn="ctr" defTabSz="1333500">
              <a:lnSpc>
                <a:spcPct val="90000"/>
              </a:lnSpc>
              <a:spcBef>
                <a:spcPct val="0"/>
              </a:spcBef>
              <a:spcAft>
                <a:spcPct val="35000"/>
              </a:spcAft>
              <a:buNone/>
            </a:pPr>
            <a:r>
              <a:rPr lang="en-US" sz="3000" kern="1200" dirty="0"/>
              <a:t>Recommended EPAs for enhancement</a:t>
            </a:r>
          </a:p>
        </p:txBody>
      </p:sp>
      <p:sp>
        <p:nvSpPr>
          <p:cNvPr id="14" name="Block Arc 13">
            <a:extLst>
              <a:ext uri="{FF2B5EF4-FFF2-40B4-BE49-F238E27FC236}">
                <a16:creationId xmlns:a16="http://schemas.microsoft.com/office/drawing/2014/main" id="{554BC7B9-E26A-4DB1-8C34-2FC180958FB0}"/>
              </a:ext>
              <a:ext uri="{C183D7F6-B498-43B3-948B-1728B52AA6E4}">
                <adec:decorative xmlns="" xmlns:adec="http://schemas.microsoft.com/office/drawing/2017/decorative" val="1"/>
              </a:ext>
            </a:extLst>
          </p:cNvPr>
          <p:cNvSpPr/>
          <p:nvPr/>
        </p:nvSpPr>
        <p:spPr>
          <a:xfrm>
            <a:off x="16203920" y="4905711"/>
            <a:ext cx="8257432" cy="8607872"/>
          </a:xfrm>
          <a:prstGeom prst="blockArc">
            <a:avLst>
              <a:gd name="adj1" fmla="val 17527788"/>
              <a:gd name="adj2" fmla="val 4119114"/>
              <a:gd name="adj3" fmla="val 575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8" name="Oval 17">
            <a:extLst>
              <a:ext uri="{FF2B5EF4-FFF2-40B4-BE49-F238E27FC236}">
                <a16:creationId xmlns:a16="http://schemas.microsoft.com/office/drawing/2014/main" id="{FD6FD125-FEBC-4886-B2EC-A630E7661251}"/>
              </a:ext>
              <a:ext uri="{C183D7F6-B498-43B3-948B-1728B52AA6E4}">
                <adec:decorative xmlns="" xmlns:adec="http://schemas.microsoft.com/office/drawing/2017/decorative" val="1"/>
              </a:ext>
            </a:extLst>
          </p:cNvPr>
          <p:cNvSpPr/>
          <p:nvPr/>
        </p:nvSpPr>
        <p:spPr>
          <a:xfrm>
            <a:off x="22235967" y="5583228"/>
            <a:ext cx="2194394" cy="2195007"/>
          </a:xfrm>
          <a:prstGeom prst="ellipse">
            <a:avLst/>
          </a:prstGeom>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a:schemeClr val="lt1">
              <a:hueOff val="0"/>
              <a:satOff val="0"/>
              <a:lumOff val="0"/>
              <a:alphaOff val="0"/>
            </a:schemeClr>
          </a:fontRef>
        </p:style>
      </p:sp>
      <p:sp>
        <p:nvSpPr>
          <p:cNvPr id="25" name="Freeform: Shape 24">
            <a:extLst>
              <a:ext uri="{FF2B5EF4-FFF2-40B4-BE49-F238E27FC236}">
                <a16:creationId xmlns:a16="http://schemas.microsoft.com/office/drawing/2014/main" id="{667F2A5D-62E7-41AE-BF21-EA4D8D43D1FB}"/>
              </a:ext>
            </a:extLst>
          </p:cNvPr>
          <p:cNvSpPr/>
          <p:nvPr/>
        </p:nvSpPr>
        <p:spPr>
          <a:xfrm>
            <a:off x="22047333" y="5657002"/>
            <a:ext cx="2638001" cy="2124422"/>
          </a:xfrm>
          <a:custGeom>
            <a:avLst/>
            <a:gdLst>
              <a:gd name="connsiteX0" fmla="*/ 0 w 2638001"/>
              <a:gd name="connsiteY0" fmla="*/ 0 h 2124422"/>
              <a:gd name="connsiteX1" fmla="*/ 2638001 w 2638001"/>
              <a:gd name="connsiteY1" fmla="*/ 0 h 2124422"/>
              <a:gd name="connsiteX2" fmla="*/ 2638001 w 2638001"/>
              <a:gd name="connsiteY2" fmla="*/ 2124422 h 2124422"/>
              <a:gd name="connsiteX3" fmla="*/ 0 w 2638001"/>
              <a:gd name="connsiteY3" fmla="*/ 2124422 h 2124422"/>
              <a:gd name="connsiteX4" fmla="*/ 0 w 2638001"/>
              <a:gd name="connsiteY4" fmla="*/ 0 h 212442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638001" h="2124422">
                <a:moveTo>
                  <a:pt x="0" y="0"/>
                </a:moveTo>
                <a:lnTo>
                  <a:pt x="2638001" y="0"/>
                </a:lnTo>
                <a:lnTo>
                  <a:pt x="2638001" y="2124422"/>
                </a:lnTo>
                <a:lnTo>
                  <a:pt x="0" y="2124422"/>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50800" tIns="50800" rIns="50800" bIns="50800" numCol="1" spcCol="1270" anchor="ctr" anchorCtr="0">
            <a:noAutofit/>
          </a:bodyPr>
          <a:lstStyle/>
          <a:p>
            <a:pPr marL="0" lvl="0" indent="0" algn="ctr" defTabSz="1778000">
              <a:lnSpc>
                <a:spcPct val="90000"/>
              </a:lnSpc>
              <a:spcBef>
                <a:spcPct val="0"/>
              </a:spcBef>
              <a:spcAft>
                <a:spcPct val="10000"/>
              </a:spcAft>
              <a:buNone/>
            </a:pPr>
            <a:r>
              <a:rPr lang="en-US" sz="4000" kern="1200" dirty="0"/>
              <a:t>EPA 1</a:t>
            </a:r>
          </a:p>
        </p:txBody>
      </p:sp>
      <p:sp>
        <p:nvSpPr>
          <p:cNvPr id="30" name="Oval 29">
            <a:extLst>
              <a:ext uri="{FF2B5EF4-FFF2-40B4-BE49-F238E27FC236}">
                <a16:creationId xmlns:a16="http://schemas.microsoft.com/office/drawing/2014/main" id="{5278CC75-3191-4B99-8783-6BEF30EBB300}"/>
              </a:ext>
              <a:ext uri="{C183D7F6-B498-43B3-948B-1728B52AA6E4}">
                <adec:decorative xmlns="" xmlns:adec="http://schemas.microsoft.com/office/drawing/2017/decorative" val="1"/>
              </a:ext>
            </a:extLst>
          </p:cNvPr>
          <p:cNvSpPr/>
          <p:nvPr/>
        </p:nvSpPr>
        <p:spPr>
          <a:xfrm>
            <a:off x="23132233" y="8128498"/>
            <a:ext cx="2194394" cy="2195007"/>
          </a:xfrm>
          <a:prstGeom prst="ellipse">
            <a:avLst/>
          </a:prstGeom>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a:schemeClr val="lt1">
              <a:hueOff val="0"/>
              <a:satOff val="0"/>
              <a:lumOff val="0"/>
              <a:alphaOff val="0"/>
            </a:schemeClr>
          </a:fontRef>
        </p:style>
      </p:sp>
      <p:sp>
        <p:nvSpPr>
          <p:cNvPr id="31" name="Freeform: Shape 30">
            <a:extLst>
              <a:ext uri="{FF2B5EF4-FFF2-40B4-BE49-F238E27FC236}">
                <a16:creationId xmlns:a16="http://schemas.microsoft.com/office/drawing/2014/main" id="{61AFB4AE-64C0-4058-B8D7-17F24713AA4A}"/>
              </a:ext>
            </a:extLst>
          </p:cNvPr>
          <p:cNvSpPr/>
          <p:nvPr/>
        </p:nvSpPr>
        <p:spPr>
          <a:xfrm>
            <a:off x="22852755" y="8195219"/>
            <a:ext cx="2784807" cy="2124422"/>
          </a:xfrm>
          <a:custGeom>
            <a:avLst/>
            <a:gdLst>
              <a:gd name="connsiteX0" fmla="*/ 0 w 2784807"/>
              <a:gd name="connsiteY0" fmla="*/ 0 h 2124422"/>
              <a:gd name="connsiteX1" fmla="*/ 2784807 w 2784807"/>
              <a:gd name="connsiteY1" fmla="*/ 0 h 2124422"/>
              <a:gd name="connsiteX2" fmla="*/ 2784807 w 2784807"/>
              <a:gd name="connsiteY2" fmla="*/ 2124422 h 2124422"/>
              <a:gd name="connsiteX3" fmla="*/ 0 w 2784807"/>
              <a:gd name="connsiteY3" fmla="*/ 2124422 h 2124422"/>
              <a:gd name="connsiteX4" fmla="*/ 0 w 2784807"/>
              <a:gd name="connsiteY4" fmla="*/ 0 h 212442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84807" h="2124422">
                <a:moveTo>
                  <a:pt x="0" y="0"/>
                </a:moveTo>
                <a:lnTo>
                  <a:pt x="2784807" y="0"/>
                </a:lnTo>
                <a:lnTo>
                  <a:pt x="2784807" y="2124422"/>
                </a:lnTo>
                <a:lnTo>
                  <a:pt x="0" y="2124422"/>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50800" tIns="50800" rIns="50800" bIns="50800" numCol="1" spcCol="1270" anchor="ctr" anchorCtr="0">
            <a:noAutofit/>
          </a:bodyPr>
          <a:lstStyle/>
          <a:p>
            <a:pPr marL="0" lvl="0" indent="0" algn="ctr" defTabSz="1778000">
              <a:lnSpc>
                <a:spcPct val="90000"/>
              </a:lnSpc>
              <a:spcBef>
                <a:spcPct val="0"/>
              </a:spcBef>
              <a:spcAft>
                <a:spcPct val="10000"/>
              </a:spcAft>
              <a:buNone/>
            </a:pPr>
            <a:r>
              <a:rPr lang="en-US" sz="4000" kern="1200" dirty="0"/>
              <a:t>EPA 5</a:t>
            </a:r>
            <a:endParaRPr lang="en-US" sz="2800" kern="1200" dirty="0"/>
          </a:p>
        </p:txBody>
      </p:sp>
      <p:sp>
        <p:nvSpPr>
          <p:cNvPr id="32" name="Oval 31">
            <a:extLst>
              <a:ext uri="{FF2B5EF4-FFF2-40B4-BE49-F238E27FC236}">
                <a16:creationId xmlns:a16="http://schemas.microsoft.com/office/drawing/2014/main" id="{9B5B1E55-F7F5-4BDD-BE5E-DCC1BF763F14}"/>
              </a:ext>
              <a:ext uri="{C183D7F6-B498-43B3-948B-1728B52AA6E4}">
                <adec:decorative xmlns="" xmlns:adec="http://schemas.microsoft.com/office/drawing/2017/decorative" val="1"/>
              </a:ext>
            </a:extLst>
          </p:cNvPr>
          <p:cNvSpPr/>
          <p:nvPr/>
        </p:nvSpPr>
        <p:spPr>
          <a:xfrm>
            <a:off x="22284093" y="10660934"/>
            <a:ext cx="2194394" cy="2195007"/>
          </a:xfrm>
          <a:prstGeom prst="ellipse">
            <a:avLst/>
          </a:prstGeom>
        </p:spPr>
        <p:style>
          <a:lnRef idx="2">
            <a:schemeClr val="lt1">
              <a:hueOff val="0"/>
              <a:satOff val="0"/>
              <a:lumOff val="0"/>
              <a:alphaOff val="0"/>
            </a:schemeClr>
          </a:lnRef>
          <a:fillRef idx="1">
            <a:schemeClr val="accent1">
              <a:tint val="50000"/>
              <a:hueOff val="0"/>
              <a:satOff val="0"/>
              <a:lumOff val="0"/>
              <a:alphaOff val="0"/>
            </a:schemeClr>
          </a:fillRef>
          <a:effectRef idx="0">
            <a:schemeClr val="accent1">
              <a:tint val="50000"/>
              <a:hueOff val="0"/>
              <a:satOff val="0"/>
              <a:lumOff val="0"/>
              <a:alphaOff val="0"/>
            </a:schemeClr>
          </a:effectRef>
          <a:fontRef idx="minor">
            <a:schemeClr val="lt1">
              <a:hueOff val="0"/>
              <a:satOff val="0"/>
              <a:lumOff val="0"/>
              <a:alphaOff val="0"/>
            </a:schemeClr>
          </a:fontRef>
        </p:style>
      </p:sp>
      <p:sp>
        <p:nvSpPr>
          <p:cNvPr id="33" name="Freeform: Shape 32">
            <a:extLst>
              <a:ext uri="{FF2B5EF4-FFF2-40B4-BE49-F238E27FC236}">
                <a16:creationId xmlns:a16="http://schemas.microsoft.com/office/drawing/2014/main" id="{AF77FF5E-6171-440D-8319-A714A70CB37D}"/>
              </a:ext>
            </a:extLst>
          </p:cNvPr>
          <p:cNvSpPr/>
          <p:nvPr/>
        </p:nvSpPr>
        <p:spPr>
          <a:xfrm>
            <a:off x="21474461" y="10759995"/>
            <a:ext cx="3639174" cy="2124422"/>
          </a:xfrm>
          <a:custGeom>
            <a:avLst/>
            <a:gdLst>
              <a:gd name="connsiteX0" fmla="*/ 0 w 3639174"/>
              <a:gd name="connsiteY0" fmla="*/ 0 h 2124422"/>
              <a:gd name="connsiteX1" fmla="*/ 3639174 w 3639174"/>
              <a:gd name="connsiteY1" fmla="*/ 0 h 2124422"/>
              <a:gd name="connsiteX2" fmla="*/ 3639174 w 3639174"/>
              <a:gd name="connsiteY2" fmla="*/ 2124422 h 2124422"/>
              <a:gd name="connsiteX3" fmla="*/ 0 w 3639174"/>
              <a:gd name="connsiteY3" fmla="*/ 2124422 h 2124422"/>
              <a:gd name="connsiteX4" fmla="*/ 0 w 3639174"/>
              <a:gd name="connsiteY4" fmla="*/ 0 h 212442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39174" h="2124422">
                <a:moveTo>
                  <a:pt x="0" y="0"/>
                </a:moveTo>
                <a:lnTo>
                  <a:pt x="3639174" y="0"/>
                </a:lnTo>
                <a:lnTo>
                  <a:pt x="3639174" y="2124422"/>
                </a:lnTo>
                <a:lnTo>
                  <a:pt x="0" y="2124422"/>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50800" tIns="50800" rIns="50800" bIns="50800" numCol="1" spcCol="1270" anchor="ctr" anchorCtr="0">
            <a:noAutofit/>
          </a:bodyPr>
          <a:lstStyle/>
          <a:p>
            <a:pPr marL="0" lvl="0" indent="0" algn="ctr" defTabSz="1778000">
              <a:lnSpc>
                <a:spcPct val="90000"/>
              </a:lnSpc>
              <a:spcBef>
                <a:spcPct val="0"/>
              </a:spcBef>
              <a:spcAft>
                <a:spcPct val="10000"/>
              </a:spcAft>
              <a:buNone/>
            </a:pPr>
            <a:r>
              <a:rPr lang="en-US" sz="4000" kern="1200" dirty="0"/>
              <a:t>EPA 7</a:t>
            </a:r>
          </a:p>
        </p:txBody>
      </p:sp>
      <p:sp>
        <p:nvSpPr>
          <p:cNvPr id="3" name="TextBox 2"/>
          <p:cNvSpPr txBox="1"/>
          <p:nvPr/>
        </p:nvSpPr>
        <p:spPr>
          <a:xfrm>
            <a:off x="24550767" y="5298456"/>
            <a:ext cx="5112136" cy="2246769"/>
          </a:xfrm>
          <a:prstGeom prst="rect">
            <a:avLst/>
          </a:prstGeom>
          <a:noFill/>
        </p:spPr>
        <p:txBody>
          <a:bodyPr wrap="square" rtlCol="0">
            <a:spAutoFit/>
          </a:bodyPr>
          <a:lstStyle/>
          <a:p>
            <a:pPr lvl="0" algn="ctr"/>
            <a:r>
              <a:rPr lang="en-US" sz="2800" b="1" i="1" dirty="0"/>
              <a:t>Gather a History</a:t>
            </a:r>
          </a:p>
          <a:p>
            <a:pPr lvl="0" algn="ctr"/>
            <a:r>
              <a:rPr lang="en-US" sz="2800" dirty="0"/>
              <a:t>Include more emphasis on social factors that affect health and recognition of one’s own biases. </a:t>
            </a:r>
          </a:p>
        </p:txBody>
      </p:sp>
      <p:sp>
        <p:nvSpPr>
          <p:cNvPr id="4" name="TextBox 3"/>
          <p:cNvSpPr txBox="1"/>
          <p:nvPr/>
        </p:nvSpPr>
        <p:spPr>
          <a:xfrm>
            <a:off x="25455169" y="8159772"/>
            <a:ext cx="4935166" cy="2246769"/>
          </a:xfrm>
          <a:prstGeom prst="rect">
            <a:avLst/>
          </a:prstGeom>
          <a:noFill/>
        </p:spPr>
        <p:txBody>
          <a:bodyPr wrap="square" rtlCol="0">
            <a:spAutoFit/>
          </a:bodyPr>
          <a:lstStyle/>
          <a:p>
            <a:pPr lvl="0" algn="ctr"/>
            <a:r>
              <a:rPr lang="en-US" sz="2800" b="1" i="1" dirty="0"/>
              <a:t>Document a Clinical Encounter </a:t>
            </a:r>
            <a:endParaRPr lang="en-US" sz="2800" dirty="0"/>
          </a:p>
          <a:p>
            <a:pPr lvl="0" algn="ctr"/>
            <a:r>
              <a:rPr lang="en-US" sz="2800" dirty="0"/>
              <a:t>Need to provide context for  recommendations to include race when clinically important</a:t>
            </a:r>
          </a:p>
        </p:txBody>
      </p:sp>
      <p:sp>
        <p:nvSpPr>
          <p:cNvPr id="12" name="TextBox 11"/>
          <p:cNvSpPr txBox="1"/>
          <p:nvPr/>
        </p:nvSpPr>
        <p:spPr>
          <a:xfrm>
            <a:off x="24439139" y="11028785"/>
            <a:ext cx="5762234" cy="2677656"/>
          </a:xfrm>
          <a:prstGeom prst="rect">
            <a:avLst/>
          </a:prstGeom>
          <a:noFill/>
        </p:spPr>
        <p:txBody>
          <a:bodyPr wrap="square" rtlCol="0">
            <a:spAutoFit/>
          </a:bodyPr>
          <a:lstStyle/>
          <a:p>
            <a:pPr lvl="0" algn="ctr"/>
            <a:r>
              <a:rPr lang="en-US" sz="2800" b="1" i="1" dirty="0"/>
              <a:t>Form Clinical Questions to Enhance Patient Care</a:t>
            </a:r>
          </a:p>
          <a:p>
            <a:pPr lvl="0" algn="ctr"/>
            <a:r>
              <a:rPr lang="en-US" sz="2800" dirty="0"/>
              <a:t>Students should avoid race as proxy in patient description and critically evaluate the evidence for race in guidelines and algorithms</a:t>
            </a:r>
          </a:p>
        </p:txBody>
      </p:sp>
      <p:sp>
        <p:nvSpPr>
          <p:cNvPr id="16" name="results">
            <a:extLst>
              <a:ext uri="{FF2B5EF4-FFF2-40B4-BE49-F238E27FC236}">
                <a16:creationId xmlns:a16="http://schemas.microsoft.com/office/drawing/2014/main" id="{46C58170-5EE7-4BB7-BB2D-E946719699AB}"/>
              </a:ext>
            </a:extLst>
          </p:cNvPr>
          <p:cNvSpPr txBox="1"/>
          <p:nvPr/>
        </p:nvSpPr>
        <p:spPr>
          <a:xfrm>
            <a:off x="1608375" y="14359051"/>
            <a:ext cx="17820076" cy="923132"/>
          </a:xfrm>
          <a:prstGeom prst="rect">
            <a:avLst/>
          </a:prstGeom>
          <a:noFill/>
        </p:spPr>
        <p:txBody>
          <a:bodyPr wrap="square" lIns="91257" tIns="45622" rIns="91257" bIns="45622" rtlCol="0">
            <a:spAutoFit/>
          </a:bodyPr>
          <a:lstStyle/>
          <a:p>
            <a:r>
              <a:rPr lang="en-US" sz="5400" b="1" dirty="0">
                <a:solidFill>
                  <a:srgbClr val="1F7F9B"/>
                </a:solidFill>
              </a:rPr>
              <a:t>Medical Education’s Role in Health Disparities</a:t>
            </a:r>
          </a:p>
        </p:txBody>
      </p:sp>
      <p:sp>
        <p:nvSpPr>
          <p:cNvPr id="26" name="Flowchart: Terminator 25"/>
          <p:cNvSpPr/>
          <p:nvPr/>
        </p:nvSpPr>
        <p:spPr>
          <a:xfrm>
            <a:off x="577496" y="15683755"/>
            <a:ext cx="3271013" cy="1972078"/>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4000" dirty="0"/>
              <a:t>Structural &amp; Institutional Racism</a:t>
            </a:r>
          </a:p>
        </p:txBody>
      </p:sp>
      <p:sp>
        <p:nvSpPr>
          <p:cNvPr id="28" name="TextBox 27"/>
          <p:cNvSpPr txBox="1"/>
          <p:nvPr/>
        </p:nvSpPr>
        <p:spPr>
          <a:xfrm>
            <a:off x="831851" y="17824066"/>
            <a:ext cx="3121692" cy="3046988"/>
          </a:xfrm>
          <a:prstGeom prst="rect">
            <a:avLst/>
          </a:prstGeom>
          <a:noFill/>
          <a:ln>
            <a:noFill/>
          </a:ln>
        </p:spPr>
        <p:txBody>
          <a:bodyPr wrap="square" rtlCol="0">
            <a:spAutoFit/>
          </a:bodyPr>
          <a:lstStyle/>
          <a:p>
            <a:r>
              <a:rPr lang="en-US" sz="3200" dirty="0"/>
              <a:t>Politico-social disadvantages and entrenched beliefs that perpetuate racism</a:t>
            </a:r>
          </a:p>
        </p:txBody>
      </p:sp>
      <p:sp>
        <p:nvSpPr>
          <p:cNvPr id="17" name="Freeform: Shape 16" descr="Race as Biology. Diagram top-most arrow pointing  from &quot;Structural and Institutional Racism&quot; to &quot;Health Care disparities&quot;.">
            <a:extLst>
              <a:ext uri="{FF2B5EF4-FFF2-40B4-BE49-F238E27FC236}">
                <a16:creationId xmlns:a16="http://schemas.microsoft.com/office/drawing/2014/main" id="{46514B40-B591-4F3D-AB58-CFF89E4D906E}"/>
              </a:ext>
            </a:extLst>
          </p:cNvPr>
          <p:cNvSpPr/>
          <p:nvPr/>
        </p:nvSpPr>
        <p:spPr>
          <a:xfrm>
            <a:off x="4007682" y="15262569"/>
            <a:ext cx="13211453" cy="1923389"/>
          </a:xfrm>
          <a:custGeom>
            <a:avLst/>
            <a:gdLst>
              <a:gd name="connsiteX0" fmla="*/ 0 w 13211453"/>
              <a:gd name="connsiteY0" fmla="*/ 480847 h 1923389"/>
              <a:gd name="connsiteX1" fmla="*/ 12249759 w 13211453"/>
              <a:gd name="connsiteY1" fmla="*/ 480847 h 1923389"/>
              <a:gd name="connsiteX2" fmla="*/ 12249759 w 13211453"/>
              <a:gd name="connsiteY2" fmla="*/ 0 h 1923389"/>
              <a:gd name="connsiteX3" fmla="*/ 13211453 w 13211453"/>
              <a:gd name="connsiteY3" fmla="*/ 961695 h 1923389"/>
              <a:gd name="connsiteX4" fmla="*/ 12249759 w 13211453"/>
              <a:gd name="connsiteY4" fmla="*/ 1923389 h 1923389"/>
              <a:gd name="connsiteX5" fmla="*/ 12249759 w 13211453"/>
              <a:gd name="connsiteY5" fmla="*/ 1442542 h 1923389"/>
              <a:gd name="connsiteX6" fmla="*/ 0 w 13211453"/>
              <a:gd name="connsiteY6" fmla="*/ 1442542 h 1923389"/>
              <a:gd name="connsiteX7" fmla="*/ 0 w 13211453"/>
              <a:gd name="connsiteY7" fmla="*/ 480847 h 19233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3211453" h="1923389">
                <a:moveTo>
                  <a:pt x="0" y="480847"/>
                </a:moveTo>
                <a:lnTo>
                  <a:pt x="12249759" y="480847"/>
                </a:lnTo>
                <a:lnTo>
                  <a:pt x="12249759" y="0"/>
                </a:lnTo>
                <a:lnTo>
                  <a:pt x="13211453" y="961695"/>
                </a:lnTo>
                <a:lnTo>
                  <a:pt x="12249759" y="1923389"/>
                </a:lnTo>
                <a:lnTo>
                  <a:pt x="12249759" y="1442542"/>
                </a:lnTo>
                <a:lnTo>
                  <a:pt x="0" y="1442542"/>
                </a:lnTo>
                <a:lnTo>
                  <a:pt x="0" y="480847"/>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40970" tIns="621817" rIns="734847" bIns="786185" numCol="1" spcCol="1270" anchor="ctr" anchorCtr="0">
            <a:noAutofit/>
          </a:bodyPr>
          <a:lstStyle/>
          <a:p>
            <a:pPr marL="0" lvl="0" indent="0" algn="l" defTabSz="1644650">
              <a:lnSpc>
                <a:spcPct val="90000"/>
              </a:lnSpc>
              <a:spcBef>
                <a:spcPct val="0"/>
              </a:spcBef>
              <a:spcAft>
                <a:spcPct val="35000"/>
              </a:spcAft>
              <a:buNone/>
            </a:pPr>
            <a:r>
              <a:rPr lang="en-US" sz="3700" kern="1200" dirty="0"/>
              <a:t>Race as Biology</a:t>
            </a:r>
          </a:p>
        </p:txBody>
      </p:sp>
      <p:sp>
        <p:nvSpPr>
          <p:cNvPr id="29" name="TextBox 28"/>
          <p:cNvSpPr txBox="1"/>
          <p:nvPr/>
        </p:nvSpPr>
        <p:spPr>
          <a:xfrm>
            <a:off x="4117009" y="16839181"/>
            <a:ext cx="3105339" cy="4031873"/>
          </a:xfrm>
          <a:prstGeom prst="rect">
            <a:avLst/>
          </a:prstGeom>
          <a:noFill/>
          <a:ln>
            <a:noFill/>
          </a:ln>
        </p:spPr>
        <p:txBody>
          <a:bodyPr wrap="square" rtlCol="0">
            <a:spAutoFit/>
          </a:bodyPr>
          <a:lstStyle/>
          <a:p>
            <a:r>
              <a:rPr lang="en-US" sz="3200" dirty="0"/>
              <a:t>Belief in immutable, biological differences between groups that determine health outcomes</a:t>
            </a:r>
          </a:p>
        </p:txBody>
      </p:sp>
      <p:sp>
        <p:nvSpPr>
          <p:cNvPr id="36" name="Freeform: Shape 35" descr="Research. Diagram second-down arrow pointing  from &quot;Structural and Institutional Racism&quot; to &quot;Health Care disparities&quot;.">
            <a:extLst>
              <a:ext uri="{FF2B5EF4-FFF2-40B4-BE49-F238E27FC236}">
                <a16:creationId xmlns:a16="http://schemas.microsoft.com/office/drawing/2014/main" id="{907BB827-E38A-4AFF-9422-0AD92BC003F5}"/>
              </a:ext>
            </a:extLst>
          </p:cNvPr>
          <p:cNvSpPr/>
          <p:nvPr/>
        </p:nvSpPr>
        <p:spPr>
          <a:xfrm>
            <a:off x="7052922" y="15999723"/>
            <a:ext cx="10166213" cy="1923389"/>
          </a:xfrm>
          <a:custGeom>
            <a:avLst/>
            <a:gdLst>
              <a:gd name="connsiteX0" fmla="*/ 0 w 10166213"/>
              <a:gd name="connsiteY0" fmla="*/ 480847 h 1923389"/>
              <a:gd name="connsiteX1" fmla="*/ 9204519 w 10166213"/>
              <a:gd name="connsiteY1" fmla="*/ 480847 h 1923389"/>
              <a:gd name="connsiteX2" fmla="*/ 9204519 w 10166213"/>
              <a:gd name="connsiteY2" fmla="*/ 0 h 1923389"/>
              <a:gd name="connsiteX3" fmla="*/ 10166213 w 10166213"/>
              <a:gd name="connsiteY3" fmla="*/ 961695 h 1923389"/>
              <a:gd name="connsiteX4" fmla="*/ 9204519 w 10166213"/>
              <a:gd name="connsiteY4" fmla="*/ 1923389 h 1923389"/>
              <a:gd name="connsiteX5" fmla="*/ 9204519 w 10166213"/>
              <a:gd name="connsiteY5" fmla="*/ 1442542 h 1923389"/>
              <a:gd name="connsiteX6" fmla="*/ 0 w 10166213"/>
              <a:gd name="connsiteY6" fmla="*/ 1442542 h 1923389"/>
              <a:gd name="connsiteX7" fmla="*/ 0 w 10166213"/>
              <a:gd name="connsiteY7" fmla="*/ 480847 h 19233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166213" h="1923389">
                <a:moveTo>
                  <a:pt x="0" y="480847"/>
                </a:moveTo>
                <a:lnTo>
                  <a:pt x="9204519" y="480847"/>
                </a:lnTo>
                <a:lnTo>
                  <a:pt x="9204519" y="0"/>
                </a:lnTo>
                <a:lnTo>
                  <a:pt x="10166213" y="961695"/>
                </a:lnTo>
                <a:lnTo>
                  <a:pt x="9204519" y="1923389"/>
                </a:lnTo>
                <a:lnTo>
                  <a:pt x="9204519" y="1442542"/>
                </a:lnTo>
                <a:lnTo>
                  <a:pt x="0" y="1442542"/>
                </a:lnTo>
                <a:lnTo>
                  <a:pt x="0" y="480847"/>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40970" tIns="621817" rIns="734847" bIns="786185" numCol="1" spcCol="1270" anchor="ctr" anchorCtr="0">
            <a:noAutofit/>
          </a:bodyPr>
          <a:lstStyle/>
          <a:p>
            <a:pPr marL="0" lvl="0" indent="0" algn="l" defTabSz="1644650">
              <a:lnSpc>
                <a:spcPct val="90000"/>
              </a:lnSpc>
              <a:spcBef>
                <a:spcPct val="0"/>
              </a:spcBef>
              <a:spcAft>
                <a:spcPct val="35000"/>
              </a:spcAft>
              <a:buNone/>
            </a:pPr>
            <a:r>
              <a:rPr lang="en-US" sz="3700" kern="1200" dirty="0"/>
              <a:t>Research</a:t>
            </a:r>
          </a:p>
        </p:txBody>
      </p:sp>
      <p:sp>
        <p:nvSpPr>
          <p:cNvPr id="37" name="Freeform: Shape 36">
            <a:extLst>
              <a:ext uri="{FF2B5EF4-FFF2-40B4-BE49-F238E27FC236}">
                <a16:creationId xmlns:a16="http://schemas.microsoft.com/office/drawing/2014/main" id="{CE6EF493-A683-4358-9ACE-B50BD70769DA}"/>
              </a:ext>
            </a:extLst>
          </p:cNvPr>
          <p:cNvSpPr/>
          <p:nvPr/>
        </p:nvSpPr>
        <p:spPr>
          <a:xfrm>
            <a:off x="7314295" y="17422253"/>
            <a:ext cx="3045240" cy="3672776"/>
          </a:xfrm>
          <a:custGeom>
            <a:avLst/>
            <a:gdLst>
              <a:gd name="connsiteX0" fmla="*/ 0 w 3045240"/>
              <a:gd name="connsiteY0" fmla="*/ 0 h 3672776"/>
              <a:gd name="connsiteX1" fmla="*/ 3045240 w 3045240"/>
              <a:gd name="connsiteY1" fmla="*/ 0 h 3672776"/>
              <a:gd name="connsiteX2" fmla="*/ 3045240 w 3045240"/>
              <a:gd name="connsiteY2" fmla="*/ 3672776 h 3672776"/>
              <a:gd name="connsiteX3" fmla="*/ 0 w 3045240"/>
              <a:gd name="connsiteY3" fmla="*/ 3672776 h 3672776"/>
              <a:gd name="connsiteX4" fmla="*/ 0 w 3045240"/>
              <a:gd name="connsiteY4" fmla="*/ 0 h 36727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045240" h="3672776">
                <a:moveTo>
                  <a:pt x="0" y="0"/>
                </a:moveTo>
                <a:lnTo>
                  <a:pt x="3045240" y="0"/>
                </a:lnTo>
                <a:lnTo>
                  <a:pt x="3045240" y="3672776"/>
                </a:lnTo>
                <a:lnTo>
                  <a:pt x="0" y="3672776"/>
                </a:lnTo>
                <a:lnTo>
                  <a:pt x="0" y="0"/>
                </a:lnTo>
                <a:close/>
              </a:path>
            </a:pathLst>
          </a:custGeom>
          <a:ln>
            <a:noFill/>
          </a:ln>
        </p:spPr>
        <p:style>
          <a:lnRef idx="2">
            <a:scrgbClr r="0" g="0" b="0"/>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133350" tIns="133350" rIns="133350" bIns="133350" numCol="1" spcCol="1270" anchor="t" anchorCtr="0">
            <a:noAutofit/>
          </a:bodyPr>
          <a:lstStyle/>
          <a:p>
            <a:pPr marL="0" lvl="0" indent="0" algn="l" defTabSz="1555750">
              <a:lnSpc>
                <a:spcPct val="90000"/>
              </a:lnSpc>
              <a:spcBef>
                <a:spcPct val="0"/>
              </a:spcBef>
              <a:spcAft>
                <a:spcPct val="35000"/>
              </a:spcAft>
              <a:buNone/>
            </a:pPr>
            <a:r>
              <a:rPr lang="en-US" sz="3200" kern="1200" dirty="0"/>
              <a:t>Research hypotheses link race with disease/ biology</a:t>
            </a:r>
          </a:p>
        </p:txBody>
      </p:sp>
      <p:sp>
        <p:nvSpPr>
          <p:cNvPr id="38" name="Freeform: Shape 37" descr="Education. Diagram third-down arrow pointing  from &quot;Structural and Institutional Racism&quot; to &quot;Health Care disparities&quot;.">
            <a:extLst>
              <a:ext uri="{FF2B5EF4-FFF2-40B4-BE49-F238E27FC236}">
                <a16:creationId xmlns:a16="http://schemas.microsoft.com/office/drawing/2014/main" id="{A0DA8BD5-1E20-40D7-AB17-19605D091534}"/>
              </a:ext>
            </a:extLst>
          </p:cNvPr>
          <p:cNvSpPr/>
          <p:nvPr/>
        </p:nvSpPr>
        <p:spPr>
          <a:xfrm>
            <a:off x="9805561" y="16550221"/>
            <a:ext cx="7532280" cy="2091724"/>
          </a:xfrm>
          <a:custGeom>
            <a:avLst/>
            <a:gdLst>
              <a:gd name="connsiteX0" fmla="*/ 0 w 7532280"/>
              <a:gd name="connsiteY0" fmla="*/ 522931 h 2091724"/>
              <a:gd name="connsiteX1" fmla="*/ 6486418 w 7532280"/>
              <a:gd name="connsiteY1" fmla="*/ 522931 h 2091724"/>
              <a:gd name="connsiteX2" fmla="*/ 6486418 w 7532280"/>
              <a:gd name="connsiteY2" fmla="*/ 0 h 2091724"/>
              <a:gd name="connsiteX3" fmla="*/ 7532280 w 7532280"/>
              <a:gd name="connsiteY3" fmla="*/ 1045862 h 2091724"/>
              <a:gd name="connsiteX4" fmla="*/ 6486418 w 7532280"/>
              <a:gd name="connsiteY4" fmla="*/ 2091724 h 2091724"/>
              <a:gd name="connsiteX5" fmla="*/ 6486418 w 7532280"/>
              <a:gd name="connsiteY5" fmla="*/ 1568793 h 2091724"/>
              <a:gd name="connsiteX6" fmla="*/ 0 w 7532280"/>
              <a:gd name="connsiteY6" fmla="*/ 1568793 h 2091724"/>
              <a:gd name="connsiteX7" fmla="*/ 0 w 7532280"/>
              <a:gd name="connsiteY7" fmla="*/ 522931 h 20917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532280" h="2091724">
                <a:moveTo>
                  <a:pt x="0" y="522931"/>
                </a:moveTo>
                <a:lnTo>
                  <a:pt x="6486418" y="522931"/>
                </a:lnTo>
                <a:lnTo>
                  <a:pt x="6486418" y="0"/>
                </a:lnTo>
                <a:lnTo>
                  <a:pt x="7532280" y="1045862"/>
                </a:lnTo>
                <a:lnTo>
                  <a:pt x="6486418" y="2091724"/>
                </a:lnTo>
                <a:lnTo>
                  <a:pt x="6486418" y="1568793"/>
                </a:lnTo>
                <a:lnTo>
                  <a:pt x="0" y="1568793"/>
                </a:lnTo>
                <a:lnTo>
                  <a:pt x="0" y="522931"/>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40970" tIns="663901" rIns="776931" bIns="828269" numCol="1" spcCol="1270" anchor="ctr" anchorCtr="0">
            <a:noAutofit/>
          </a:bodyPr>
          <a:lstStyle/>
          <a:p>
            <a:pPr marL="0" lvl="0" indent="0" algn="l" defTabSz="1644650">
              <a:lnSpc>
                <a:spcPct val="90000"/>
              </a:lnSpc>
              <a:spcBef>
                <a:spcPct val="0"/>
              </a:spcBef>
              <a:spcAft>
                <a:spcPct val="35000"/>
              </a:spcAft>
              <a:buNone/>
            </a:pPr>
            <a:r>
              <a:rPr lang="en-US" sz="3700" kern="1200" dirty="0"/>
              <a:t>Education</a:t>
            </a:r>
          </a:p>
        </p:txBody>
      </p:sp>
      <p:sp>
        <p:nvSpPr>
          <p:cNvPr id="39" name="Freeform: Shape 38">
            <a:extLst>
              <a:ext uri="{FF2B5EF4-FFF2-40B4-BE49-F238E27FC236}">
                <a16:creationId xmlns:a16="http://schemas.microsoft.com/office/drawing/2014/main" id="{3F74FBD0-98FF-4922-8146-4573B98C53A7}"/>
              </a:ext>
            </a:extLst>
          </p:cNvPr>
          <p:cNvSpPr/>
          <p:nvPr/>
        </p:nvSpPr>
        <p:spPr>
          <a:xfrm>
            <a:off x="10250013" y="18156020"/>
            <a:ext cx="2930221" cy="3490191"/>
          </a:xfrm>
          <a:custGeom>
            <a:avLst/>
            <a:gdLst>
              <a:gd name="connsiteX0" fmla="*/ 0 w 2930221"/>
              <a:gd name="connsiteY0" fmla="*/ 0 h 3490191"/>
              <a:gd name="connsiteX1" fmla="*/ 2930221 w 2930221"/>
              <a:gd name="connsiteY1" fmla="*/ 0 h 3490191"/>
              <a:gd name="connsiteX2" fmla="*/ 2930221 w 2930221"/>
              <a:gd name="connsiteY2" fmla="*/ 3490191 h 3490191"/>
              <a:gd name="connsiteX3" fmla="*/ 0 w 2930221"/>
              <a:gd name="connsiteY3" fmla="*/ 3490191 h 3490191"/>
              <a:gd name="connsiteX4" fmla="*/ 0 w 2930221"/>
              <a:gd name="connsiteY4" fmla="*/ 0 h 349019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30221" h="3490191">
                <a:moveTo>
                  <a:pt x="0" y="0"/>
                </a:moveTo>
                <a:lnTo>
                  <a:pt x="2930221" y="0"/>
                </a:lnTo>
                <a:lnTo>
                  <a:pt x="2930221" y="3490191"/>
                </a:lnTo>
                <a:lnTo>
                  <a:pt x="0" y="3490191"/>
                </a:lnTo>
                <a:lnTo>
                  <a:pt x="0" y="0"/>
                </a:lnTo>
                <a:close/>
              </a:path>
            </a:pathLst>
          </a:custGeom>
          <a:ln>
            <a:noFill/>
          </a:ln>
        </p:spPr>
        <p:style>
          <a:lnRef idx="2">
            <a:scrgbClr r="0" g="0" b="0"/>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125730" tIns="125730" rIns="125730" bIns="125730" numCol="1" spcCol="1270" anchor="t" anchorCtr="0">
            <a:noAutofit/>
          </a:bodyPr>
          <a:lstStyle/>
          <a:p>
            <a:pPr marL="0" lvl="0" indent="0" algn="l" defTabSz="1466850">
              <a:lnSpc>
                <a:spcPct val="90000"/>
              </a:lnSpc>
              <a:spcBef>
                <a:spcPct val="0"/>
              </a:spcBef>
              <a:spcAft>
                <a:spcPct val="35000"/>
              </a:spcAft>
              <a:buNone/>
            </a:pPr>
            <a:r>
              <a:rPr lang="en-US" sz="3300" kern="1200" dirty="0"/>
              <a:t>“</a:t>
            </a:r>
            <a:r>
              <a:rPr lang="en-US" sz="3200" kern="1200" dirty="0"/>
              <a:t>Racial” groups understood to have different, inherent disease risks</a:t>
            </a:r>
          </a:p>
        </p:txBody>
      </p:sp>
      <p:sp>
        <p:nvSpPr>
          <p:cNvPr id="40" name="Freeform: Shape 39" descr="Clinical Practice. Diagram bottom-most arrow pointing  from &quot;Structural and Institutional Racism&quot; to &quot;Health Care disparities&quot;.">
            <a:extLst>
              <a:ext uri="{FF2B5EF4-FFF2-40B4-BE49-F238E27FC236}">
                <a16:creationId xmlns:a16="http://schemas.microsoft.com/office/drawing/2014/main" id="{3A4F03AE-BE5A-49D6-AFC6-0053F9D05DD6}"/>
              </a:ext>
            </a:extLst>
          </p:cNvPr>
          <p:cNvSpPr/>
          <p:nvPr/>
        </p:nvSpPr>
        <p:spPr>
          <a:xfrm>
            <a:off x="12963438" y="17185276"/>
            <a:ext cx="4435661" cy="1923389"/>
          </a:xfrm>
          <a:custGeom>
            <a:avLst/>
            <a:gdLst>
              <a:gd name="connsiteX0" fmla="*/ 0 w 4435661"/>
              <a:gd name="connsiteY0" fmla="*/ 480847 h 1923389"/>
              <a:gd name="connsiteX1" fmla="*/ 3473967 w 4435661"/>
              <a:gd name="connsiteY1" fmla="*/ 480847 h 1923389"/>
              <a:gd name="connsiteX2" fmla="*/ 3473967 w 4435661"/>
              <a:gd name="connsiteY2" fmla="*/ 0 h 1923389"/>
              <a:gd name="connsiteX3" fmla="*/ 4435661 w 4435661"/>
              <a:gd name="connsiteY3" fmla="*/ 961695 h 1923389"/>
              <a:gd name="connsiteX4" fmla="*/ 3473967 w 4435661"/>
              <a:gd name="connsiteY4" fmla="*/ 1923389 h 1923389"/>
              <a:gd name="connsiteX5" fmla="*/ 3473967 w 4435661"/>
              <a:gd name="connsiteY5" fmla="*/ 1442542 h 1923389"/>
              <a:gd name="connsiteX6" fmla="*/ 0 w 4435661"/>
              <a:gd name="connsiteY6" fmla="*/ 1442542 h 1923389"/>
              <a:gd name="connsiteX7" fmla="*/ 0 w 4435661"/>
              <a:gd name="connsiteY7" fmla="*/ 480847 h 19233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435661" h="1923389">
                <a:moveTo>
                  <a:pt x="0" y="480847"/>
                </a:moveTo>
                <a:lnTo>
                  <a:pt x="3473967" y="480847"/>
                </a:lnTo>
                <a:lnTo>
                  <a:pt x="3473967" y="0"/>
                </a:lnTo>
                <a:lnTo>
                  <a:pt x="4435661" y="961695"/>
                </a:lnTo>
                <a:lnTo>
                  <a:pt x="3473967" y="1923389"/>
                </a:lnTo>
                <a:lnTo>
                  <a:pt x="3473967" y="1442542"/>
                </a:lnTo>
                <a:lnTo>
                  <a:pt x="0" y="1442542"/>
                </a:lnTo>
                <a:lnTo>
                  <a:pt x="0" y="480847"/>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40970" tIns="621817" rIns="734847" bIns="786185" numCol="1" spcCol="1270" anchor="ctr" anchorCtr="0">
            <a:noAutofit/>
          </a:bodyPr>
          <a:lstStyle/>
          <a:p>
            <a:pPr marL="0" lvl="0" indent="0" algn="l" defTabSz="1644650">
              <a:lnSpc>
                <a:spcPct val="90000"/>
              </a:lnSpc>
              <a:spcBef>
                <a:spcPct val="0"/>
              </a:spcBef>
              <a:spcAft>
                <a:spcPct val="35000"/>
              </a:spcAft>
              <a:buNone/>
            </a:pPr>
            <a:r>
              <a:rPr lang="en-US" sz="3700" kern="1200" dirty="0"/>
              <a:t>Clinical Practice</a:t>
            </a:r>
          </a:p>
        </p:txBody>
      </p:sp>
      <p:sp>
        <p:nvSpPr>
          <p:cNvPr id="23" name="Freeform: Shape 22">
            <a:extLst>
              <a:ext uri="{FF2B5EF4-FFF2-40B4-BE49-F238E27FC236}">
                <a16:creationId xmlns:a16="http://schemas.microsoft.com/office/drawing/2014/main" id="{1CEE15A8-521D-49D7-BBF9-63F547652AD7}"/>
              </a:ext>
            </a:extLst>
          </p:cNvPr>
          <p:cNvSpPr/>
          <p:nvPr/>
        </p:nvSpPr>
        <p:spPr>
          <a:xfrm>
            <a:off x="13476140" y="18022535"/>
            <a:ext cx="3166288" cy="3557690"/>
          </a:xfrm>
          <a:custGeom>
            <a:avLst/>
            <a:gdLst>
              <a:gd name="connsiteX0" fmla="*/ 0 w 3166288"/>
              <a:gd name="connsiteY0" fmla="*/ 0 h 3557690"/>
              <a:gd name="connsiteX1" fmla="*/ 3166288 w 3166288"/>
              <a:gd name="connsiteY1" fmla="*/ 0 h 3557690"/>
              <a:gd name="connsiteX2" fmla="*/ 3166288 w 3166288"/>
              <a:gd name="connsiteY2" fmla="*/ 3557690 h 3557690"/>
              <a:gd name="connsiteX3" fmla="*/ 0 w 3166288"/>
              <a:gd name="connsiteY3" fmla="*/ 3557690 h 3557690"/>
              <a:gd name="connsiteX4" fmla="*/ 0 w 3166288"/>
              <a:gd name="connsiteY4" fmla="*/ 0 h 355769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66288" h="3557690">
                <a:moveTo>
                  <a:pt x="0" y="0"/>
                </a:moveTo>
                <a:lnTo>
                  <a:pt x="3166288" y="0"/>
                </a:lnTo>
                <a:lnTo>
                  <a:pt x="3166288" y="3557690"/>
                </a:lnTo>
                <a:lnTo>
                  <a:pt x="0" y="3557690"/>
                </a:lnTo>
                <a:lnTo>
                  <a:pt x="0" y="0"/>
                </a:lnTo>
                <a:close/>
              </a:path>
            </a:pathLst>
          </a:custGeom>
          <a:noFill/>
          <a:ln>
            <a:noFill/>
          </a:ln>
        </p:spPr>
        <p:style>
          <a:lnRef idx="2">
            <a:scrgbClr r="0" g="0" b="0"/>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txBody>
          <a:bodyPr spcFirstLastPara="0" vert="horz" wrap="square" lIns="133350" tIns="133350" rIns="133350" bIns="133350" numCol="1" spcCol="1270" anchor="t" anchorCtr="0">
            <a:noAutofit/>
          </a:bodyPr>
          <a:lstStyle/>
          <a:p>
            <a:pPr marL="0" lvl="0" indent="0" algn="l" defTabSz="1555750">
              <a:lnSpc>
                <a:spcPct val="90000"/>
              </a:lnSpc>
              <a:spcBef>
                <a:spcPct val="0"/>
              </a:spcBef>
              <a:spcAft>
                <a:spcPct val="35000"/>
              </a:spcAft>
              <a:buNone/>
            </a:pPr>
            <a:endParaRPr lang="en-US" sz="3200" kern="1200" dirty="0"/>
          </a:p>
          <a:p>
            <a:pPr marL="0" lvl="0" indent="0" algn="l" defTabSz="1555750">
              <a:lnSpc>
                <a:spcPct val="90000"/>
              </a:lnSpc>
              <a:spcBef>
                <a:spcPct val="0"/>
              </a:spcBef>
              <a:spcAft>
                <a:spcPct val="35000"/>
              </a:spcAft>
              <a:buNone/>
            </a:pPr>
            <a:r>
              <a:rPr lang="en-US" sz="3200" kern="1200" dirty="0"/>
              <a:t>Bias and stereotyping/ Differential management based on race</a:t>
            </a:r>
          </a:p>
        </p:txBody>
      </p:sp>
      <p:sp>
        <p:nvSpPr>
          <p:cNvPr id="15" name="Flowchart: Terminator 14"/>
          <p:cNvSpPr/>
          <p:nvPr/>
        </p:nvSpPr>
        <p:spPr>
          <a:xfrm>
            <a:off x="17346412" y="15683755"/>
            <a:ext cx="3155164" cy="2056150"/>
          </a:xfrm>
          <a:prstGeom prst="flowChartTermina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4000" dirty="0"/>
              <a:t>Health care disparities</a:t>
            </a:r>
          </a:p>
        </p:txBody>
      </p:sp>
      <p:sp>
        <p:nvSpPr>
          <p:cNvPr id="24" name="TextBox 23"/>
          <p:cNvSpPr txBox="1"/>
          <p:nvPr/>
        </p:nvSpPr>
        <p:spPr>
          <a:xfrm>
            <a:off x="17453780" y="17920318"/>
            <a:ext cx="3588356" cy="2554545"/>
          </a:xfrm>
          <a:prstGeom prst="rect">
            <a:avLst/>
          </a:prstGeom>
          <a:noFill/>
          <a:ln>
            <a:noFill/>
          </a:ln>
        </p:spPr>
        <p:txBody>
          <a:bodyPr wrap="square" rtlCol="0">
            <a:spAutoFit/>
          </a:bodyPr>
          <a:lstStyle/>
          <a:p>
            <a:r>
              <a:rPr lang="en-US" sz="3200" dirty="0"/>
              <a:t>True risk factors not addressed/</a:t>
            </a:r>
          </a:p>
          <a:p>
            <a:r>
              <a:rPr lang="en-US" sz="3200" dirty="0"/>
              <a:t>Poorer outcomes accepted as inevitable</a:t>
            </a:r>
          </a:p>
        </p:txBody>
      </p:sp>
      <p:sp>
        <p:nvSpPr>
          <p:cNvPr id="11" name="procedures">
            <a:extLst>
              <a:ext uri="{FF2B5EF4-FFF2-40B4-BE49-F238E27FC236}">
                <a16:creationId xmlns:a16="http://schemas.microsoft.com/office/drawing/2014/main" id="{712992D6-9D09-4572-9547-0276C36876EE}"/>
              </a:ext>
            </a:extLst>
          </p:cNvPr>
          <p:cNvSpPr txBox="1"/>
          <p:nvPr/>
        </p:nvSpPr>
        <p:spPr>
          <a:xfrm>
            <a:off x="21144587" y="13922506"/>
            <a:ext cx="7017261" cy="923132"/>
          </a:xfrm>
          <a:prstGeom prst="rect">
            <a:avLst/>
          </a:prstGeom>
          <a:noFill/>
        </p:spPr>
        <p:txBody>
          <a:bodyPr wrap="square" lIns="91257" tIns="45622" rIns="91257" bIns="45622" rtlCol="0">
            <a:spAutoFit/>
          </a:bodyPr>
          <a:lstStyle/>
          <a:p>
            <a:r>
              <a:rPr lang="en-US" sz="5400" b="1" dirty="0">
                <a:solidFill>
                  <a:srgbClr val="1F7F9B"/>
                </a:solidFill>
                <a:latin typeface="+mj-lt"/>
              </a:rPr>
              <a:t>Results</a:t>
            </a:r>
          </a:p>
        </p:txBody>
      </p:sp>
      <p:sp>
        <p:nvSpPr>
          <p:cNvPr id="6" name="Rectangle 5"/>
          <p:cNvSpPr/>
          <p:nvPr/>
        </p:nvSpPr>
        <p:spPr>
          <a:xfrm>
            <a:off x="21144587" y="14811339"/>
            <a:ext cx="9929183" cy="7134261"/>
          </a:xfrm>
          <a:prstGeom prst="rect">
            <a:avLst/>
          </a:prstGeom>
        </p:spPr>
        <p:txBody>
          <a:bodyPr wrap="square">
            <a:spAutoFit/>
          </a:bodyPr>
          <a:lstStyle/>
          <a:p>
            <a:pPr lvl="0">
              <a:lnSpc>
                <a:spcPct val="110000"/>
              </a:lnSpc>
            </a:pPr>
            <a:r>
              <a:rPr lang="en-US" sz="3200" dirty="0">
                <a:solidFill>
                  <a:srgbClr val="000000">
                    <a:lumMod val="95000"/>
                    <a:lumOff val="5000"/>
                  </a:srgbClr>
                </a:solidFill>
              </a:rPr>
              <a:t>EBM Instruction</a:t>
            </a:r>
          </a:p>
          <a:p>
            <a:pPr marL="457200" lvl="0" indent="-457200">
              <a:lnSpc>
                <a:spcPct val="110000"/>
              </a:lnSpc>
              <a:buFont typeface="Wingdings" panose="05000000000000000000" pitchFamily="2" charset="2"/>
              <a:buChar char="Ø"/>
            </a:pPr>
            <a:r>
              <a:rPr lang="en-US" sz="3200" dirty="0">
                <a:solidFill>
                  <a:srgbClr val="000000">
                    <a:lumMod val="95000"/>
                    <a:lumOff val="5000"/>
                  </a:srgbClr>
                </a:solidFill>
              </a:rPr>
              <a:t>52% of schools include race or ethnicity as part of patient description</a:t>
            </a:r>
          </a:p>
          <a:p>
            <a:pPr marL="457200" lvl="0" indent="-457200">
              <a:lnSpc>
                <a:spcPct val="110000"/>
              </a:lnSpc>
              <a:buFont typeface="Wingdings" panose="05000000000000000000" pitchFamily="2" charset="2"/>
              <a:buChar char="Ø"/>
            </a:pPr>
            <a:r>
              <a:rPr lang="en-US" sz="3200" dirty="0">
                <a:solidFill>
                  <a:srgbClr val="000000">
                    <a:lumMod val="95000"/>
                    <a:lumOff val="5000"/>
                  </a:srgbClr>
                </a:solidFill>
              </a:rPr>
              <a:t>76% of schools providing detail about patient-important elements/ risk factors include race </a:t>
            </a:r>
          </a:p>
          <a:p>
            <a:pPr lvl="0">
              <a:lnSpc>
                <a:spcPct val="110000"/>
              </a:lnSpc>
            </a:pPr>
            <a:r>
              <a:rPr lang="en-US" sz="3200" dirty="0">
                <a:solidFill>
                  <a:srgbClr val="000000">
                    <a:lumMod val="95000"/>
                    <a:lumOff val="5000"/>
                  </a:srgbClr>
                </a:solidFill>
              </a:rPr>
              <a:t>Core EPAs</a:t>
            </a:r>
          </a:p>
          <a:p>
            <a:pPr marL="457200" lvl="0" indent="-457200">
              <a:lnSpc>
                <a:spcPct val="110000"/>
              </a:lnSpc>
              <a:buFont typeface="Wingdings" panose="05000000000000000000" pitchFamily="2" charset="2"/>
              <a:buChar char="Ø"/>
            </a:pPr>
            <a:r>
              <a:rPr lang="en-US" sz="3200" dirty="0">
                <a:solidFill>
                  <a:srgbClr val="000000">
                    <a:lumMod val="95000"/>
                    <a:lumOff val="5000"/>
                  </a:srgbClr>
                </a:solidFill>
              </a:rPr>
              <a:t>EPAs 1, 5, and 7: learners should include race if clinically relevant - without providing context for use</a:t>
            </a:r>
          </a:p>
          <a:p>
            <a:pPr lvl="0">
              <a:lnSpc>
                <a:spcPct val="110000"/>
              </a:lnSpc>
            </a:pPr>
            <a:r>
              <a:rPr lang="en-US" sz="3200" dirty="0">
                <a:solidFill>
                  <a:srgbClr val="000000">
                    <a:lumMod val="95000"/>
                    <a:lumOff val="5000"/>
                  </a:srgbClr>
                </a:solidFill>
              </a:rPr>
              <a:t>Clinician Use/ Perception</a:t>
            </a:r>
          </a:p>
          <a:p>
            <a:pPr marL="457200" lvl="0" indent="-457200">
              <a:lnSpc>
                <a:spcPct val="110000"/>
              </a:lnSpc>
              <a:buFont typeface="Wingdings" panose="05000000000000000000" pitchFamily="2" charset="2"/>
              <a:buChar char="Ø"/>
            </a:pPr>
            <a:r>
              <a:rPr lang="en-US" sz="3200" dirty="0">
                <a:solidFill>
                  <a:srgbClr val="000000">
                    <a:lumMod val="95000"/>
                    <a:lumOff val="5000"/>
                  </a:srgbClr>
                </a:solidFill>
              </a:rPr>
              <a:t>Some improvements: 2013 &gt;90% of clinicians thought race important; 2021: more older providers admit use of race – but still prevalent</a:t>
            </a:r>
            <a:r>
              <a:rPr lang="en-US" sz="3200" baseline="30000" dirty="0">
                <a:solidFill>
                  <a:srgbClr val="000000">
                    <a:lumMod val="95000"/>
                    <a:lumOff val="5000"/>
                  </a:srgbClr>
                </a:solidFill>
              </a:rPr>
              <a:t>2,8</a:t>
            </a:r>
          </a:p>
          <a:p>
            <a:pPr lvl="0">
              <a:lnSpc>
                <a:spcPct val="110000"/>
              </a:lnSpc>
            </a:pPr>
            <a:endParaRPr lang="en-US" sz="3200" dirty="0">
              <a:solidFill>
                <a:srgbClr val="000000">
                  <a:lumMod val="95000"/>
                  <a:lumOff val="5000"/>
                </a:srgbClr>
              </a:solidFill>
            </a:endParaRPr>
          </a:p>
        </p:txBody>
      </p:sp>
      <p:sp>
        <p:nvSpPr>
          <p:cNvPr id="19" name="conclusions">
            <a:extLst>
              <a:ext uri="{FF2B5EF4-FFF2-40B4-BE49-F238E27FC236}">
                <a16:creationId xmlns:a16="http://schemas.microsoft.com/office/drawing/2014/main" id="{FC2B6F36-6E18-44E2-866D-939FB235640A}"/>
              </a:ext>
            </a:extLst>
          </p:cNvPr>
          <p:cNvSpPr txBox="1"/>
          <p:nvPr/>
        </p:nvSpPr>
        <p:spPr>
          <a:xfrm>
            <a:off x="31256154" y="5013445"/>
            <a:ext cx="7017261" cy="923132"/>
          </a:xfrm>
          <a:prstGeom prst="rect">
            <a:avLst/>
          </a:prstGeom>
          <a:noFill/>
        </p:spPr>
        <p:txBody>
          <a:bodyPr wrap="square" lIns="91257" tIns="45622" rIns="91257" bIns="45622" rtlCol="0">
            <a:spAutoFit/>
          </a:bodyPr>
          <a:lstStyle/>
          <a:p>
            <a:r>
              <a:rPr lang="en-US" sz="5400" b="1" dirty="0">
                <a:solidFill>
                  <a:srgbClr val="1F7F9B"/>
                </a:solidFill>
                <a:latin typeface="+mj-lt"/>
              </a:rPr>
              <a:t>Recommendations</a:t>
            </a:r>
          </a:p>
        </p:txBody>
      </p:sp>
      <p:sp>
        <p:nvSpPr>
          <p:cNvPr id="20" name="conclusions text">
            <a:extLst>
              <a:ext uri="{FF2B5EF4-FFF2-40B4-BE49-F238E27FC236}">
                <a16:creationId xmlns:a16="http://schemas.microsoft.com/office/drawing/2014/main" id="{A808EFB1-E718-45A9-A0EA-A1B53DD66013}"/>
              </a:ext>
            </a:extLst>
          </p:cNvPr>
          <p:cNvSpPr txBox="1">
            <a:spLocks noChangeArrowheads="1"/>
          </p:cNvSpPr>
          <p:nvPr/>
        </p:nvSpPr>
        <p:spPr bwMode="auto">
          <a:xfrm>
            <a:off x="31117766" y="6018785"/>
            <a:ext cx="11280380" cy="8217436"/>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91257" tIns="45622" rIns="91257" bIns="45622">
            <a:spAutoFit/>
          </a:bodyPr>
          <a:lstStyle>
            <a:lvl1pPr defTabSz="4703763" eaLnBrk="0" hangingPunct="0">
              <a:defRPr sz="2600">
                <a:solidFill>
                  <a:schemeClr val="tx1"/>
                </a:solidFill>
                <a:latin typeface="Arial" charset="0"/>
              </a:defRPr>
            </a:lvl1pPr>
            <a:lvl2pPr marL="742950" indent="-285750" defTabSz="4703763" eaLnBrk="0" hangingPunct="0">
              <a:defRPr sz="2600">
                <a:solidFill>
                  <a:schemeClr val="tx1"/>
                </a:solidFill>
                <a:latin typeface="Arial" charset="0"/>
              </a:defRPr>
            </a:lvl2pPr>
            <a:lvl3pPr marL="1143000" indent="-228600" defTabSz="4703763" eaLnBrk="0" hangingPunct="0">
              <a:defRPr sz="2600">
                <a:solidFill>
                  <a:schemeClr val="tx1"/>
                </a:solidFill>
                <a:latin typeface="Arial" charset="0"/>
              </a:defRPr>
            </a:lvl3pPr>
            <a:lvl4pPr marL="1600200" indent="-228600" defTabSz="4703763" eaLnBrk="0" hangingPunct="0">
              <a:defRPr sz="2600">
                <a:solidFill>
                  <a:schemeClr val="tx1"/>
                </a:solidFill>
                <a:latin typeface="Arial" charset="0"/>
              </a:defRPr>
            </a:lvl4pPr>
            <a:lvl5pPr marL="2057400" indent="-228600" defTabSz="4703763" eaLnBrk="0" hangingPunct="0">
              <a:defRPr sz="2600">
                <a:solidFill>
                  <a:schemeClr val="tx1"/>
                </a:solidFill>
                <a:latin typeface="Arial" charset="0"/>
              </a:defRPr>
            </a:lvl5pPr>
            <a:lvl6pPr marL="2514600" indent="-228600" defTabSz="4703763" eaLnBrk="0" fontAlgn="base" hangingPunct="0">
              <a:spcBef>
                <a:spcPct val="0"/>
              </a:spcBef>
              <a:spcAft>
                <a:spcPct val="0"/>
              </a:spcAft>
              <a:defRPr sz="2600">
                <a:solidFill>
                  <a:schemeClr val="tx1"/>
                </a:solidFill>
                <a:latin typeface="Arial" charset="0"/>
              </a:defRPr>
            </a:lvl6pPr>
            <a:lvl7pPr marL="2971800" indent="-228600" defTabSz="4703763" eaLnBrk="0" fontAlgn="base" hangingPunct="0">
              <a:spcBef>
                <a:spcPct val="0"/>
              </a:spcBef>
              <a:spcAft>
                <a:spcPct val="0"/>
              </a:spcAft>
              <a:defRPr sz="2600">
                <a:solidFill>
                  <a:schemeClr val="tx1"/>
                </a:solidFill>
                <a:latin typeface="Arial" charset="0"/>
              </a:defRPr>
            </a:lvl7pPr>
            <a:lvl8pPr marL="3429000" indent="-228600" defTabSz="4703763" eaLnBrk="0" fontAlgn="base" hangingPunct="0">
              <a:spcBef>
                <a:spcPct val="0"/>
              </a:spcBef>
              <a:spcAft>
                <a:spcPct val="0"/>
              </a:spcAft>
              <a:defRPr sz="2600">
                <a:solidFill>
                  <a:schemeClr val="tx1"/>
                </a:solidFill>
                <a:latin typeface="Arial" charset="0"/>
              </a:defRPr>
            </a:lvl8pPr>
            <a:lvl9pPr marL="3886200" indent="-228600" defTabSz="4703763" eaLnBrk="0" fontAlgn="base" hangingPunct="0">
              <a:spcBef>
                <a:spcPct val="0"/>
              </a:spcBef>
              <a:spcAft>
                <a:spcPct val="0"/>
              </a:spcAft>
              <a:defRPr sz="2600">
                <a:solidFill>
                  <a:schemeClr val="tx1"/>
                </a:solidFill>
                <a:latin typeface="Arial" charset="0"/>
              </a:defRPr>
            </a:lvl9pPr>
          </a:lstStyle>
          <a:p>
            <a:pPr marL="457200" indent="-457200" eaLnBrk="1" hangingPunct="1">
              <a:lnSpc>
                <a:spcPct val="110000"/>
              </a:lnSpc>
              <a:buFont typeface="Wingdings" panose="05000000000000000000" pitchFamily="2" charset="2"/>
              <a:buChar char="Ø"/>
            </a:pPr>
            <a:r>
              <a:rPr lang="en-US" sz="3200" dirty="0">
                <a:solidFill>
                  <a:schemeClr val="tx1">
                    <a:lumMod val="95000"/>
                    <a:lumOff val="5000"/>
                  </a:schemeClr>
                </a:solidFill>
                <a:latin typeface="+mn-lt"/>
              </a:rPr>
              <a:t>Perform a curriculum audit of EVMS medical and health professions lectures, slides, exams for instances of race as biology </a:t>
            </a:r>
            <a:r>
              <a:rPr lang="en-US" sz="3200" baseline="30000" dirty="0">
                <a:solidFill>
                  <a:schemeClr val="tx1">
                    <a:lumMod val="95000"/>
                    <a:lumOff val="5000"/>
                  </a:schemeClr>
                </a:solidFill>
                <a:latin typeface="+mn-lt"/>
              </a:rPr>
              <a:t>5,9 </a:t>
            </a:r>
            <a:r>
              <a:rPr lang="en-US" sz="3200" dirty="0">
                <a:solidFill>
                  <a:schemeClr val="tx1">
                    <a:lumMod val="95000"/>
                    <a:lumOff val="5000"/>
                  </a:schemeClr>
                </a:solidFill>
                <a:latin typeface="+mn-lt"/>
              </a:rPr>
              <a:t>(eliminate or provide context)</a:t>
            </a:r>
          </a:p>
          <a:p>
            <a:pPr marL="457200" indent="-457200" eaLnBrk="1" hangingPunct="1">
              <a:lnSpc>
                <a:spcPct val="110000"/>
              </a:lnSpc>
              <a:buFont typeface="Wingdings" panose="05000000000000000000" pitchFamily="2" charset="2"/>
              <a:buChar char="Ø"/>
            </a:pPr>
            <a:r>
              <a:rPr lang="en-US" sz="3200" dirty="0">
                <a:solidFill>
                  <a:schemeClr val="tx1">
                    <a:lumMod val="95000"/>
                    <a:lumOff val="5000"/>
                  </a:schemeClr>
                </a:solidFill>
                <a:latin typeface="+mn-lt"/>
              </a:rPr>
              <a:t>Guide students to use more granular, nuanced patient descriptions (the methods included below aid in this and may also decrease implicit bias)</a:t>
            </a:r>
          </a:p>
          <a:p>
            <a:pPr marL="1200150" lvl="1" indent="-457200" eaLnBrk="1" hangingPunct="1">
              <a:lnSpc>
                <a:spcPct val="110000"/>
              </a:lnSpc>
              <a:buFont typeface="Wingdings" panose="05000000000000000000" pitchFamily="2" charset="2"/>
              <a:buChar char="Ø"/>
            </a:pPr>
            <a:r>
              <a:rPr lang="en-US" sz="3200" dirty="0">
                <a:solidFill>
                  <a:schemeClr val="tx1">
                    <a:lumMod val="95000"/>
                    <a:lumOff val="5000"/>
                  </a:schemeClr>
                </a:solidFill>
                <a:latin typeface="+mn-lt"/>
              </a:rPr>
              <a:t>Perceptual Individuation training</a:t>
            </a:r>
          </a:p>
          <a:p>
            <a:pPr marL="1200150" lvl="1" indent="-457200" eaLnBrk="1" hangingPunct="1">
              <a:lnSpc>
                <a:spcPct val="110000"/>
              </a:lnSpc>
              <a:buFont typeface="Wingdings" panose="05000000000000000000" pitchFamily="2" charset="2"/>
              <a:buChar char="Ø"/>
            </a:pPr>
            <a:r>
              <a:rPr lang="en-US" sz="3200" dirty="0">
                <a:solidFill>
                  <a:schemeClr val="tx1">
                    <a:lumMod val="95000"/>
                    <a:lumOff val="5000"/>
                  </a:schemeClr>
                </a:solidFill>
                <a:latin typeface="+mn-lt"/>
              </a:rPr>
              <a:t>Perspective taking</a:t>
            </a:r>
          </a:p>
          <a:p>
            <a:pPr marL="1200150" lvl="1" indent="-457200" eaLnBrk="1" hangingPunct="1">
              <a:lnSpc>
                <a:spcPct val="110000"/>
              </a:lnSpc>
              <a:buFont typeface="Wingdings" panose="05000000000000000000" pitchFamily="2" charset="2"/>
              <a:buChar char="Ø"/>
            </a:pPr>
            <a:r>
              <a:rPr lang="en-US" sz="3200" dirty="0">
                <a:solidFill>
                  <a:schemeClr val="tx1">
                    <a:lumMod val="95000"/>
                    <a:lumOff val="5000"/>
                  </a:schemeClr>
                </a:solidFill>
                <a:latin typeface="+mn-lt"/>
              </a:rPr>
              <a:t>Intersectionality</a:t>
            </a:r>
          </a:p>
          <a:p>
            <a:pPr marL="457200" indent="-457200" eaLnBrk="1" hangingPunct="1">
              <a:lnSpc>
                <a:spcPct val="110000"/>
              </a:lnSpc>
              <a:buFont typeface="Wingdings" panose="05000000000000000000" pitchFamily="2" charset="2"/>
              <a:buChar char="Ø"/>
            </a:pPr>
            <a:r>
              <a:rPr lang="en-US" sz="3200" dirty="0">
                <a:solidFill>
                  <a:schemeClr val="tx1">
                    <a:lumMod val="95000"/>
                    <a:lumOff val="5000"/>
                  </a:schemeClr>
                </a:solidFill>
              </a:rPr>
              <a:t>Enhance EPA Core competencies to drive reform</a:t>
            </a:r>
          </a:p>
          <a:p>
            <a:pPr marL="457200" indent="-457200" eaLnBrk="1" hangingPunct="1">
              <a:lnSpc>
                <a:spcPct val="110000"/>
              </a:lnSpc>
              <a:buFont typeface="Wingdings" panose="05000000000000000000" pitchFamily="2" charset="2"/>
              <a:buChar char="Ø"/>
            </a:pPr>
            <a:r>
              <a:rPr lang="en-US" sz="3200" dirty="0">
                <a:solidFill>
                  <a:schemeClr val="tx1">
                    <a:lumMod val="95000"/>
                    <a:lumOff val="5000"/>
                  </a:schemeClr>
                </a:solidFill>
                <a:latin typeface="+mn-lt"/>
              </a:rPr>
              <a:t>Continue faculty development efforts to address implicit bias and improve awareness of the insidious and generally unsubstantiated use of race as biology in guidelines and clinical algorithms</a:t>
            </a:r>
            <a:r>
              <a:rPr lang="en-US" sz="3200" baseline="30000" dirty="0">
                <a:solidFill>
                  <a:schemeClr val="tx1">
                    <a:lumMod val="95000"/>
                    <a:lumOff val="5000"/>
                  </a:schemeClr>
                </a:solidFill>
                <a:latin typeface="+mn-lt"/>
              </a:rPr>
              <a:t>4</a:t>
            </a:r>
            <a:r>
              <a:rPr lang="en-US" sz="3200" dirty="0">
                <a:solidFill>
                  <a:schemeClr val="tx1">
                    <a:lumMod val="95000"/>
                    <a:lumOff val="5000"/>
                  </a:schemeClr>
                </a:solidFill>
                <a:latin typeface="+mn-lt"/>
              </a:rPr>
              <a:t> </a:t>
            </a:r>
          </a:p>
          <a:p>
            <a:pPr marL="457200" indent="-457200" eaLnBrk="1" hangingPunct="1">
              <a:lnSpc>
                <a:spcPct val="110000"/>
              </a:lnSpc>
              <a:buFont typeface="Wingdings" panose="05000000000000000000" pitchFamily="2" charset="2"/>
              <a:buChar char="Ø"/>
            </a:pPr>
            <a:endParaRPr lang="en-US" sz="3200" dirty="0">
              <a:solidFill>
                <a:schemeClr val="tx1">
                  <a:lumMod val="95000"/>
                  <a:lumOff val="5000"/>
                </a:schemeClr>
              </a:solidFill>
              <a:latin typeface="+mn-lt"/>
            </a:endParaRPr>
          </a:p>
        </p:txBody>
      </p:sp>
      <p:sp>
        <p:nvSpPr>
          <p:cNvPr id="21" name="references">
            <a:extLst>
              <a:ext uri="{FF2B5EF4-FFF2-40B4-BE49-F238E27FC236}">
                <a16:creationId xmlns:a16="http://schemas.microsoft.com/office/drawing/2014/main" id="{EB0296F6-82F6-4E64-8E51-EFD2479FD605}"/>
              </a:ext>
            </a:extLst>
          </p:cNvPr>
          <p:cNvSpPr txBox="1"/>
          <p:nvPr/>
        </p:nvSpPr>
        <p:spPr>
          <a:xfrm>
            <a:off x="31526775" y="13839444"/>
            <a:ext cx="7017261" cy="923132"/>
          </a:xfrm>
          <a:prstGeom prst="rect">
            <a:avLst/>
          </a:prstGeom>
          <a:noFill/>
        </p:spPr>
        <p:txBody>
          <a:bodyPr wrap="square" lIns="91257" tIns="45622" rIns="91257" bIns="45622" rtlCol="0">
            <a:spAutoFit/>
          </a:bodyPr>
          <a:lstStyle/>
          <a:p>
            <a:r>
              <a:rPr lang="en-US" sz="5400" b="1" dirty="0">
                <a:solidFill>
                  <a:srgbClr val="1F7F9B"/>
                </a:solidFill>
                <a:latin typeface="+mj-lt"/>
              </a:rPr>
              <a:t>References</a:t>
            </a:r>
          </a:p>
        </p:txBody>
      </p:sp>
      <p:sp>
        <p:nvSpPr>
          <p:cNvPr id="22" name="references text">
            <a:extLst>
              <a:ext uri="{FF2B5EF4-FFF2-40B4-BE49-F238E27FC236}">
                <a16:creationId xmlns:a16="http://schemas.microsoft.com/office/drawing/2014/main" id="{C9DFF6E0-C1A9-450D-9F11-3E9C7FC2FB96}"/>
              </a:ext>
            </a:extLst>
          </p:cNvPr>
          <p:cNvSpPr txBox="1">
            <a:spLocks noChangeArrowheads="1"/>
          </p:cNvSpPr>
          <p:nvPr/>
        </p:nvSpPr>
        <p:spPr bwMode="auto">
          <a:xfrm>
            <a:off x="31526775" y="14811339"/>
            <a:ext cx="8854420" cy="733104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lIns="91257" tIns="45622" rIns="91257" bIns="45622">
            <a:spAutoFit/>
          </a:bodyPr>
          <a:lstStyle>
            <a:lvl1pPr defTabSz="4703763" eaLnBrk="0" hangingPunct="0">
              <a:defRPr sz="2600">
                <a:solidFill>
                  <a:schemeClr val="tx1"/>
                </a:solidFill>
                <a:latin typeface="Arial" charset="0"/>
              </a:defRPr>
            </a:lvl1pPr>
            <a:lvl2pPr marL="742950" indent="-285750" defTabSz="4703763" eaLnBrk="0" hangingPunct="0">
              <a:defRPr sz="2600">
                <a:solidFill>
                  <a:schemeClr val="tx1"/>
                </a:solidFill>
                <a:latin typeface="Arial" charset="0"/>
              </a:defRPr>
            </a:lvl2pPr>
            <a:lvl3pPr marL="1143000" indent="-228600" defTabSz="4703763" eaLnBrk="0" hangingPunct="0">
              <a:defRPr sz="2600">
                <a:solidFill>
                  <a:schemeClr val="tx1"/>
                </a:solidFill>
                <a:latin typeface="Arial" charset="0"/>
              </a:defRPr>
            </a:lvl3pPr>
            <a:lvl4pPr marL="1600200" indent="-228600" defTabSz="4703763" eaLnBrk="0" hangingPunct="0">
              <a:defRPr sz="2600">
                <a:solidFill>
                  <a:schemeClr val="tx1"/>
                </a:solidFill>
                <a:latin typeface="Arial" charset="0"/>
              </a:defRPr>
            </a:lvl4pPr>
            <a:lvl5pPr marL="2057400" indent="-228600" defTabSz="4703763" eaLnBrk="0" hangingPunct="0">
              <a:defRPr sz="2600">
                <a:solidFill>
                  <a:schemeClr val="tx1"/>
                </a:solidFill>
                <a:latin typeface="Arial" charset="0"/>
              </a:defRPr>
            </a:lvl5pPr>
            <a:lvl6pPr marL="2514600" indent="-228600" defTabSz="4703763" eaLnBrk="0" fontAlgn="base" hangingPunct="0">
              <a:spcBef>
                <a:spcPct val="0"/>
              </a:spcBef>
              <a:spcAft>
                <a:spcPct val="0"/>
              </a:spcAft>
              <a:defRPr sz="2600">
                <a:solidFill>
                  <a:schemeClr val="tx1"/>
                </a:solidFill>
                <a:latin typeface="Arial" charset="0"/>
              </a:defRPr>
            </a:lvl6pPr>
            <a:lvl7pPr marL="2971800" indent="-228600" defTabSz="4703763" eaLnBrk="0" fontAlgn="base" hangingPunct="0">
              <a:spcBef>
                <a:spcPct val="0"/>
              </a:spcBef>
              <a:spcAft>
                <a:spcPct val="0"/>
              </a:spcAft>
              <a:defRPr sz="2600">
                <a:solidFill>
                  <a:schemeClr val="tx1"/>
                </a:solidFill>
                <a:latin typeface="Arial" charset="0"/>
              </a:defRPr>
            </a:lvl7pPr>
            <a:lvl8pPr marL="3429000" indent="-228600" defTabSz="4703763" eaLnBrk="0" fontAlgn="base" hangingPunct="0">
              <a:spcBef>
                <a:spcPct val="0"/>
              </a:spcBef>
              <a:spcAft>
                <a:spcPct val="0"/>
              </a:spcAft>
              <a:defRPr sz="2600">
                <a:solidFill>
                  <a:schemeClr val="tx1"/>
                </a:solidFill>
                <a:latin typeface="Arial" charset="0"/>
              </a:defRPr>
            </a:lvl8pPr>
            <a:lvl9pPr marL="3886200" indent="-228600" defTabSz="4703763" eaLnBrk="0" fontAlgn="base" hangingPunct="0">
              <a:spcBef>
                <a:spcPct val="0"/>
              </a:spcBef>
              <a:spcAft>
                <a:spcPct val="0"/>
              </a:spcAft>
              <a:defRPr sz="2600">
                <a:solidFill>
                  <a:schemeClr val="tx1"/>
                </a:solidFill>
                <a:latin typeface="Arial" charset="0"/>
              </a:defRPr>
            </a:lvl9pPr>
          </a:lstStyle>
          <a:p>
            <a:r>
              <a:rPr lang="en-US" sz="2000" dirty="0"/>
              <a:t>1. O’Reilly, K. B. AMA: Racism is a threat to public health. 2020. </a:t>
            </a:r>
            <a:r>
              <a:rPr lang="en-US" sz="2000" i="1" dirty="0"/>
              <a:t>AMA.</a:t>
            </a:r>
            <a:r>
              <a:rPr lang="en-US" sz="2000" dirty="0"/>
              <a:t/>
            </a:r>
            <a:br>
              <a:rPr lang="en-US" sz="2000" dirty="0"/>
            </a:br>
            <a:r>
              <a:rPr lang="en-US" sz="2000" dirty="0"/>
              <a:t>2. Brett, A. S., &amp; Goodman, C. W. First Impressions—Should We Include Race or Ethnicity at the Beginning of Clinical Case Presentations?. </a:t>
            </a:r>
            <a:r>
              <a:rPr lang="en-US" sz="2000" i="1" dirty="0"/>
              <a:t>NEJM</a:t>
            </a:r>
            <a:r>
              <a:rPr lang="en-US" sz="2000" dirty="0"/>
              <a:t>. 2021;</a:t>
            </a:r>
            <a:r>
              <a:rPr lang="en-US" sz="2000" i="1" dirty="0"/>
              <a:t>385</a:t>
            </a:r>
            <a:r>
              <a:rPr lang="en-US" sz="2000" dirty="0"/>
              <a:t>(27): 2497-2499. </a:t>
            </a:r>
            <a:br>
              <a:rPr lang="en-US" sz="2000" dirty="0"/>
            </a:br>
            <a:r>
              <a:rPr lang="en-US" sz="2000" dirty="0"/>
              <a:t>3. Tweedy, D. S. Race and Health—A Persistent American Dilemma. </a:t>
            </a:r>
            <a:r>
              <a:rPr lang="en-US" sz="2000" i="1" dirty="0"/>
              <a:t>NEJM. </a:t>
            </a:r>
            <a:r>
              <a:rPr lang="en-US" sz="2000" dirty="0"/>
              <a:t>2021;385(27): e98. </a:t>
            </a:r>
            <a:br>
              <a:rPr lang="en-US" sz="2000" dirty="0"/>
            </a:br>
            <a:r>
              <a:rPr lang="en-US" sz="2000" dirty="0"/>
              <a:t>4. Vyas, D. A. et al. Hidden in plain sight—reconsidering the use of race correction in clinical algorithms. </a:t>
            </a:r>
            <a:r>
              <a:rPr lang="en-US" sz="2000" i="1" dirty="0"/>
              <a:t>NEJM</a:t>
            </a:r>
            <a:r>
              <a:rPr lang="en-US" sz="2000" dirty="0"/>
              <a:t>. 2020;</a:t>
            </a:r>
            <a:r>
              <a:rPr lang="en-US" sz="2000" i="1" dirty="0"/>
              <a:t>383</a:t>
            </a:r>
            <a:r>
              <a:rPr lang="en-US" sz="2000" dirty="0"/>
              <a:t>(9): 874-882.</a:t>
            </a:r>
            <a:br>
              <a:rPr lang="en-US" sz="2000" dirty="0"/>
            </a:br>
            <a:r>
              <a:rPr lang="en-US" sz="2000" dirty="0"/>
              <a:t>5. Green, K. A. et al. Deconstructing Racism, Hierarchy, and Power in Medical Education: Guiding Principles on Inclusive Curriculum Design. </a:t>
            </a:r>
            <a:r>
              <a:rPr lang="en-US" sz="2000" i="1" dirty="0" err="1"/>
              <a:t>Acad</a:t>
            </a:r>
            <a:r>
              <a:rPr lang="en-US" sz="2000" i="1" dirty="0"/>
              <a:t> Med. November 23, 2021. </a:t>
            </a:r>
            <a:r>
              <a:rPr lang="en-US" sz="2000" dirty="0" err="1"/>
              <a:t>Epub</a:t>
            </a:r>
            <a:r>
              <a:rPr lang="en-US" sz="2000" dirty="0"/>
              <a:t>. ahead of print.</a:t>
            </a:r>
            <a:br>
              <a:rPr lang="en-US" sz="2000" dirty="0"/>
            </a:br>
            <a:r>
              <a:rPr lang="en-US" sz="2000" dirty="0"/>
              <a:t>6. Association of American Medical Colleges. Core </a:t>
            </a:r>
            <a:r>
              <a:rPr lang="en-US" sz="2000" dirty="0" err="1"/>
              <a:t>entrustable</a:t>
            </a:r>
            <a:r>
              <a:rPr lang="en-US" sz="2000" dirty="0"/>
              <a:t> professional activities for entering residency: curriculum developers' guide. AAMC; 2014.</a:t>
            </a:r>
            <a:br>
              <a:rPr lang="en-US" sz="2000" dirty="0"/>
            </a:br>
            <a:r>
              <a:rPr lang="en-US" sz="2000" dirty="0"/>
              <a:t>7. </a:t>
            </a:r>
            <a:r>
              <a:rPr lang="en-US" sz="2000" dirty="0" err="1"/>
              <a:t>Obeso</a:t>
            </a:r>
            <a:r>
              <a:rPr lang="en-US" sz="2000" dirty="0"/>
              <a:t> V, Brown D, </a:t>
            </a:r>
            <a:r>
              <a:rPr lang="en-US" sz="2000" dirty="0" err="1"/>
              <a:t>Phillipi</a:t>
            </a:r>
            <a:r>
              <a:rPr lang="en-US" sz="2000" dirty="0"/>
              <a:t> C. Core </a:t>
            </a:r>
            <a:r>
              <a:rPr lang="en-US" sz="2000" dirty="0" err="1"/>
              <a:t>Entrustable</a:t>
            </a:r>
            <a:r>
              <a:rPr lang="en-US" sz="2000" dirty="0"/>
              <a:t> Professional Activities for Entering Residency: Toolkits for the 13 Core EPAs. AAMC; 2017. </a:t>
            </a:r>
            <a:br>
              <a:rPr lang="en-US" sz="2000" dirty="0"/>
            </a:br>
            <a:r>
              <a:rPr lang="en-US" sz="2000" dirty="0"/>
              <a:t>8. Hunt LM, </a:t>
            </a:r>
            <a:r>
              <a:rPr lang="en-US" sz="2000" dirty="0" err="1"/>
              <a:t>Truesdell</a:t>
            </a:r>
            <a:r>
              <a:rPr lang="en-US" sz="2000" dirty="0"/>
              <a:t> ND, </a:t>
            </a:r>
            <a:r>
              <a:rPr lang="en-US" sz="2000" dirty="0" err="1"/>
              <a:t>Kreiner</a:t>
            </a:r>
            <a:r>
              <a:rPr lang="en-US" sz="2000" dirty="0"/>
              <a:t> MJ. Genes, race, and culture in clinical care: racial profiling in the management of chronic illness. </a:t>
            </a:r>
            <a:r>
              <a:rPr lang="en-US" sz="2000" i="1" dirty="0"/>
              <a:t>Med. </a:t>
            </a:r>
            <a:r>
              <a:rPr lang="en-US" sz="2000" i="1" dirty="0" err="1"/>
              <a:t>Anthro</a:t>
            </a:r>
            <a:r>
              <a:rPr lang="en-US" sz="2000" i="1" dirty="0"/>
              <a:t>. Q</a:t>
            </a:r>
            <a:r>
              <a:rPr lang="en-US" sz="2000" dirty="0"/>
              <a:t>. 2013;27(2):253-71.</a:t>
            </a:r>
            <a:br>
              <a:rPr lang="en-US" sz="2000" dirty="0"/>
            </a:br>
            <a:r>
              <a:rPr lang="en-US" sz="2000" dirty="0"/>
              <a:t>9. </a:t>
            </a:r>
            <a:r>
              <a:rPr lang="en-US" sz="2000" dirty="0" err="1"/>
              <a:t>Amutah</a:t>
            </a:r>
            <a:r>
              <a:rPr lang="en-US" sz="2000" dirty="0"/>
              <a:t> C. et al. Misrepresenting race—the role of medical schools in propagating physician bias. </a:t>
            </a:r>
            <a:r>
              <a:rPr lang="en-US" sz="2000" i="1" dirty="0"/>
              <a:t>NEJM.</a:t>
            </a:r>
            <a:r>
              <a:rPr lang="en-US" sz="2000" dirty="0"/>
              <a:t> 2021;384(9):872-8.</a:t>
            </a:r>
          </a:p>
          <a:p>
            <a:r>
              <a:rPr lang="en-US" sz="2000" dirty="0"/>
              <a:t/>
            </a:r>
            <a:br>
              <a:rPr lang="en-US" sz="2000" dirty="0"/>
            </a:br>
            <a:r>
              <a:rPr lang="en-US" sz="2400" dirty="0">
                <a:solidFill>
                  <a:schemeClr val="dk1"/>
                </a:solidFill>
                <a:latin typeface="Calibri"/>
                <a:ea typeface="Calibri"/>
                <a:cs typeface="Calibri"/>
                <a:sym typeface="Calibri"/>
              </a:rPr>
              <a:t> </a:t>
            </a:r>
          </a:p>
          <a:p>
            <a:pPr eaLnBrk="1" hangingPunct="1">
              <a:lnSpc>
                <a:spcPct val="110000"/>
              </a:lnSpc>
            </a:pPr>
            <a:endParaRPr lang="en-US" sz="2400" dirty="0">
              <a:solidFill>
                <a:schemeClr val="tx1">
                  <a:lumMod val="95000"/>
                  <a:lumOff val="5000"/>
                </a:schemeClr>
              </a:solidFill>
              <a:latin typeface="+mn-lt"/>
            </a:endParaRPr>
          </a:p>
        </p:txBody>
      </p:sp>
    </p:spTree>
    <p:extLst>
      <p:ext uri="{BB962C8B-B14F-4D97-AF65-F5344CB8AC3E}">
        <p14:creationId xmlns:p14="http://schemas.microsoft.com/office/powerpoint/2010/main" val="1729616218"/>
      </p:ext>
    </p:extLst>
  </p:cSld>
  <p:clrMapOvr>
    <a:masterClrMapping/>
  </p:clrMapOvr>
  <p:timing>
    <p:tnLst>
      <p:par>
        <p:cTn id="1" dur="indefinite" restart="never" nodeType="tmRoot"/>
      </p:par>
    </p:tnLst>
  </p:timing>
</p:sld>
</file>

<file path=ppt/theme/theme1.xml><?xml version="1.0" encoding="utf-8"?>
<a:theme xmlns:a="http://schemas.openxmlformats.org/drawingml/2006/main" name="EVMS template 4">
  <a:themeElements>
    <a:clrScheme name="EVMS 2011">
      <a:dk1>
        <a:srgbClr val="000000"/>
      </a:dk1>
      <a:lt1>
        <a:srgbClr val="FFFFFF"/>
      </a:lt1>
      <a:dk2>
        <a:srgbClr val="00334D"/>
      </a:dk2>
      <a:lt2>
        <a:srgbClr val="EEECE1"/>
      </a:lt2>
      <a:accent1>
        <a:srgbClr val="367C99"/>
      </a:accent1>
      <a:accent2>
        <a:srgbClr val="B64121"/>
      </a:accent2>
      <a:accent3>
        <a:srgbClr val="41C4DC"/>
      </a:accent3>
      <a:accent4>
        <a:srgbClr val="766A63"/>
      </a:accent4>
      <a:accent5>
        <a:srgbClr val="DCCE86"/>
      </a:accent5>
      <a:accent6>
        <a:srgbClr val="C6EDF5"/>
      </a:accent6>
      <a:hlink>
        <a:srgbClr val="367C99"/>
      </a:hlink>
      <a:folHlink>
        <a:srgbClr val="C0501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9035</TotalTime>
  <Words>823</Words>
  <Application>Microsoft Office PowerPoint</Application>
  <PresentationFormat>Custom</PresentationFormat>
  <Paragraphs>57</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Noto Sans Symbols</vt:lpstr>
      <vt:lpstr>Wingdings</vt:lpstr>
      <vt:lpstr>EVMS template 4</vt:lpstr>
      <vt:lpstr>Change starts with awareness:  Addressing the use of race as biology in medical education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Instructions – Remove this slide before submitting</dc:title>
  <dc:creator>Taylor-Fishwick, Jonathan S.</dc:creator>
  <cp:lastModifiedBy>Green, Kevin H.</cp:lastModifiedBy>
  <cp:revision>96</cp:revision>
  <cp:lastPrinted>2022-04-21T17:35:59Z</cp:lastPrinted>
  <dcterms:created xsi:type="dcterms:W3CDTF">2021-04-15T12:23:12Z</dcterms:created>
  <dcterms:modified xsi:type="dcterms:W3CDTF">2022-05-02T16:14:04Z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0x01010036D8BDB6D61E6945B3D3C7EC6E0B8CF2</vt:lpwstr>
  </property>
</Properties>
</file>