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
  </p:notesMasterIdLst>
  <p:sldIdLst>
    <p:sldId id="262" r:id="rId2"/>
  </p:sldIdLst>
  <p:sldSz cx="438912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gY+DoYvr4E1AmdKDSWwyBkHSK7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393"/>
  </p:normalViewPr>
  <p:slideViewPr>
    <p:cSldViewPr snapToGrid="0">
      <p:cViewPr varScale="1">
        <p:scale>
          <a:sx n="23" d="100"/>
          <a:sy n="23" d="100"/>
        </p:scale>
        <p:origin x="665" y="77"/>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6"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990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5" descr="EVMS Fine Family Academy of Educators logo with EVMS curve" title="EVMS Fine Family Academy of Educators logo"/>
          <p:cNvPicPr preferRelativeResize="0"/>
          <p:nvPr/>
        </p:nvPicPr>
        <p:blipFill rotWithShape="1">
          <a:blip r:embed="rId2">
            <a:alphaModFix/>
          </a:blip>
          <a:srcRect/>
          <a:stretch/>
        </p:blipFill>
        <p:spPr>
          <a:xfrm>
            <a:off x="0" y="-81280"/>
            <a:ext cx="25818360" cy="3112994"/>
          </a:xfrm>
          <a:prstGeom prst="rect">
            <a:avLst/>
          </a:prstGeom>
          <a:noFill/>
          <a:ln>
            <a:noFill/>
          </a:ln>
        </p:spPr>
      </p:pic>
      <p:pic>
        <p:nvPicPr>
          <p:cNvPr id="16" name="Google Shape;16;p5" descr="Educational Scholarship Day logo with Fine Family Academy of Educators leaf design" title="Educational Scholarship Day logo"/>
          <p:cNvPicPr preferRelativeResize="0"/>
          <p:nvPr/>
        </p:nvPicPr>
        <p:blipFill rotWithShape="1">
          <a:blip r:embed="rId3">
            <a:alphaModFix/>
          </a:blip>
          <a:srcRect/>
          <a:stretch/>
        </p:blipFill>
        <p:spPr>
          <a:xfrm>
            <a:off x="13588949" y="3156348"/>
            <a:ext cx="9828333" cy="9457777"/>
          </a:xfrm>
          <a:prstGeom prst="rect">
            <a:avLst/>
          </a:prstGeom>
          <a:noFill/>
          <a:ln>
            <a:noFill/>
          </a:ln>
        </p:spPr>
      </p:pic>
      <p:sp>
        <p:nvSpPr>
          <p:cNvPr id="17" name="Google Shape;17;p5"/>
          <p:cNvSpPr txBox="1">
            <a:spLocks noGrp="1"/>
          </p:cNvSpPr>
          <p:nvPr>
            <p:ph type="title"/>
          </p:nvPr>
        </p:nvSpPr>
        <p:spPr>
          <a:xfrm>
            <a:off x="3467102" y="17475200"/>
            <a:ext cx="37308000" cy="4359300"/>
          </a:xfrm>
          <a:prstGeom prst="rect">
            <a:avLst/>
          </a:prstGeom>
          <a:noFill/>
          <a:ln>
            <a:noFill/>
          </a:ln>
        </p:spPr>
        <p:txBody>
          <a:bodyPr spcFirstLastPara="1" wrap="square" lIns="289125" tIns="144525" rIns="289125" bIns="144525" anchor="t" anchorCtr="0">
            <a:noAutofit/>
          </a:bodyPr>
          <a:lstStyle>
            <a:lvl1pPr marR="0" lvl="0" algn="ctr" rtl="0">
              <a:spcBef>
                <a:spcPts val="0"/>
              </a:spcBef>
              <a:spcAft>
                <a:spcPts val="0"/>
              </a:spcAft>
              <a:buSzPts val="4400"/>
              <a:buNone/>
              <a:defRPr sz="9500" b="1" i="0" u="none" strike="noStrike" cap="none">
                <a:solidFill>
                  <a:schemeClr val="accent1"/>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194560" y="6746240"/>
            <a:ext cx="39501600" cy="13654800"/>
          </a:xfrm>
          <a:prstGeom prst="rect">
            <a:avLst/>
          </a:prstGeom>
          <a:noFill/>
          <a:ln>
            <a:noFill/>
          </a:ln>
        </p:spPr>
        <p:txBody>
          <a:bodyPr spcFirstLastPara="1" wrap="square" lIns="289125" tIns="144525" rIns="289125" bIns="144525" anchor="t" anchorCtr="0">
            <a:noAutofit/>
          </a:bodyPr>
          <a:lstStyle>
            <a:lvl1pPr marL="457200" lvl="0" indent="-444500" algn="l">
              <a:spcBef>
                <a:spcPts val="1100"/>
              </a:spcBef>
              <a:spcAft>
                <a:spcPts val="0"/>
              </a:spcAft>
              <a:buSzPts val="3400"/>
              <a:buChar char="◻"/>
              <a:defRPr/>
            </a:lvl1pPr>
            <a:lvl2pPr marL="914400" lvl="1" indent="-444500" algn="l">
              <a:spcBef>
                <a:spcPts val="1100"/>
              </a:spcBef>
              <a:spcAft>
                <a:spcPts val="0"/>
              </a:spcAft>
              <a:buSzPts val="3400"/>
              <a:buChar char="◻"/>
              <a:defRPr/>
            </a:lvl2pPr>
            <a:lvl3pPr marL="1371600" lvl="2" indent="-444500" algn="l">
              <a:spcBef>
                <a:spcPts val="1100"/>
              </a:spcBef>
              <a:spcAft>
                <a:spcPts val="0"/>
              </a:spcAft>
              <a:buSzPts val="3400"/>
              <a:buChar char="◻"/>
              <a:defRPr/>
            </a:lvl3pPr>
            <a:lvl4pPr marL="1828800" lvl="3" indent="-444500" algn="l">
              <a:spcBef>
                <a:spcPts val="1100"/>
              </a:spcBef>
              <a:spcAft>
                <a:spcPts val="0"/>
              </a:spcAft>
              <a:buSzPts val="3400"/>
              <a:buChar char="◻"/>
              <a:defRPr/>
            </a:lvl4pPr>
            <a:lvl5pPr marL="2286000" lvl="4" indent="-444500" algn="l">
              <a:spcBef>
                <a:spcPts val="1100"/>
              </a:spcBef>
              <a:spcAft>
                <a:spcPts val="0"/>
              </a:spcAft>
              <a:buSzPts val="3400"/>
              <a:buChar char="◻"/>
              <a:defRPr/>
            </a:lvl5pPr>
            <a:lvl6pPr marL="2743200" lvl="5" indent="-590550" algn="l">
              <a:spcBef>
                <a:spcPts val="1100"/>
              </a:spcBef>
              <a:spcAft>
                <a:spcPts val="0"/>
              </a:spcAft>
              <a:buSzPts val="5700"/>
              <a:buChar char="»"/>
              <a:defRPr/>
            </a:lvl6pPr>
            <a:lvl7pPr marL="3200400" lvl="6" indent="-590550" algn="l">
              <a:spcBef>
                <a:spcPts val="1100"/>
              </a:spcBef>
              <a:spcAft>
                <a:spcPts val="0"/>
              </a:spcAft>
              <a:buSzPts val="5700"/>
              <a:buChar char="»"/>
              <a:defRPr/>
            </a:lvl7pPr>
            <a:lvl8pPr marL="3657600" lvl="7" indent="-590550" algn="l">
              <a:spcBef>
                <a:spcPts val="1100"/>
              </a:spcBef>
              <a:spcAft>
                <a:spcPts val="0"/>
              </a:spcAft>
              <a:buSzPts val="5700"/>
              <a:buChar char="»"/>
              <a:defRPr/>
            </a:lvl8pPr>
            <a:lvl9pPr marL="4114800" lvl="8" indent="-590550" algn="l">
              <a:spcBef>
                <a:spcPts val="1100"/>
              </a:spcBef>
              <a:spcAft>
                <a:spcPts val="0"/>
              </a:spcAft>
              <a:buSzPts val="5700"/>
              <a:buChar char="»"/>
              <a:defRPr/>
            </a:lvl9pPr>
          </a:lstStyle>
          <a:p>
            <a:endParaRPr/>
          </a:p>
        </p:txBody>
      </p:sp>
      <p:sp>
        <p:nvSpPr>
          <p:cNvPr id="20" name="Google Shape;20;p6"/>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21" name="Google Shape;21;p6"/>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2194560" y="6746240"/>
            <a:ext cx="19384800" cy="13654800"/>
          </a:xfrm>
          <a:prstGeom prst="rect">
            <a:avLst/>
          </a:prstGeom>
          <a:noFill/>
          <a:ln>
            <a:noFill/>
          </a:ln>
        </p:spPr>
        <p:txBody>
          <a:bodyPr spcFirstLastPara="1" wrap="square" lIns="289125" tIns="144525" rIns="289125" bIns="144525" anchor="t" anchorCtr="0">
            <a:noAutofit/>
          </a:bodyPr>
          <a:lstStyle>
            <a:lvl1pPr marL="457200" lvl="0" indent="-565150" algn="l">
              <a:spcBef>
                <a:spcPts val="1800"/>
              </a:spcBef>
              <a:spcAft>
                <a:spcPts val="0"/>
              </a:spcAft>
              <a:buSzPts val="5300"/>
              <a:buChar char="◻"/>
              <a:defRPr sz="8900"/>
            </a:lvl1pPr>
            <a:lvl2pPr marL="914400" lvl="1" indent="-520700" algn="l">
              <a:spcBef>
                <a:spcPts val="1500"/>
              </a:spcBef>
              <a:spcAft>
                <a:spcPts val="0"/>
              </a:spcAft>
              <a:buSzPts val="4600"/>
              <a:buChar char="◻"/>
              <a:defRPr sz="7600"/>
            </a:lvl2pPr>
            <a:lvl3pPr marL="1371600" lvl="2" indent="-469900" algn="l">
              <a:spcBef>
                <a:spcPts val="1300"/>
              </a:spcBef>
              <a:spcAft>
                <a:spcPts val="0"/>
              </a:spcAft>
              <a:buSzPts val="3800"/>
              <a:buChar char="◻"/>
              <a:defRPr sz="6300"/>
            </a:lvl3pPr>
            <a:lvl4pPr marL="1828800" lvl="3" indent="-444500" algn="l">
              <a:spcBef>
                <a:spcPts val="1100"/>
              </a:spcBef>
              <a:spcAft>
                <a:spcPts val="0"/>
              </a:spcAft>
              <a:buSzPts val="3400"/>
              <a:buChar char="◻"/>
              <a:defRPr sz="5700"/>
            </a:lvl4pPr>
            <a:lvl5pPr marL="2286000" lvl="4" indent="-444500" algn="l">
              <a:spcBef>
                <a:spcPts val="1100"/>
              </a:spcBef>
              <a:spcAft>
                <a:spcPts val="0"/>
              </a:spcAft>
              <a:buSzPts val="3400"/>
              <a:buChar char="◻"/>
              <a:defRPr sz="5700"/>
            </a:lvl5pPr>
            <a:lvl6pPr marL="2743200" lvl="5" indent="-590550" algn="l">
              <a:spcBef>
                <a:spcPts val="1100"/>
              </a:spcBef>
              <a:spcAft>
                <a:spcPts val="0"/>
              </a:spcAft>
              <a:buSzPts val="5700"/>
              <a:buChar char="»"/>
              <a:defRPr sz="5700"/>
            </a:lvl6pPr>
            <a:lvl7pPr marL="3200400" lvl="6" indent="-590550" algn="l">
              <a:spcBef>
                <a:spcPts val="1100"/>
              </a:spcBef>
              <a:spcAft>
                <a:spcPts val="0"/>
              </a:spcAft>
              <a:buSzPts val="5700"/>
              <a:buChar char="»"/>
              <a:defRPr sz="5700"/>
            </a:lvl7pPr>
            <a:lvl8pPr marL="3657600" lvl="7" indent="-590550" algn="l">
              <a:spcBef>
                <a:spcPts val="1100"/>
              </a:spcBef>
              <a:spcAft>
                <a:spcPts val="0"/>
              </a:spcAft>
              <a:buSzPts val="5700"/>
              <a:buChar char="»"/>
              <a:defRPr sz="5700"/>
            </a:lvl8pPr>
            <a:lvl9pPr marL="4114800" lvl="8" indent="-590550" algn="l">
              <a:spcBef>
                <a:spcPts val="1100"/>
              </a:spcBef>
              <a:spcAft>
                <a:spcPts val="0"/>
              </a:spcAft>
              <a:buSzPts val="5700"/>
              <a:buChar char="»"/>
              <a:defRPr sz="5700"/>
            </a:lvl9pPr>
          </a:lstStyle>
          <a:p>
            <a:endParaRPr/>
          </a:p>
        </p:txBody>
      </p:sp>
      <p:sp>
        <p:nvSpPr>
          <p:cNvPr id="24" name="Google Shape;24;p7"/>
          <p:cNvSpPr txBox="1">
            <a:spLocks noGrp="1"/>
          </p:cNvSpPr>
          <p:nvPr>
            <p:ph type="body" idx="2"/>
          </p:nvPr>
        </p:nvSpPr>
        <p:spPr>
          <a:xfrm>
            <a:off x="22311360" y="6746240"/>
            <a:ext cx="19384800" cy="13654800"/>
          </a:xfrm>
          <a:prstGeom prst="rect">
            <a:avLst/>
          </a:prstGeom>
          <a:noFill/>
          <a:ln>
            <a:noFill/>
          </a:ln>
        </p:spPr>
        <p:txBody>
          <a:bodyPr spcFirstLastPara="1" wrap="square" lIns="289125" tIns="144525" rIns="289125" bIns="144525" anchor="t" anchorCtr="0">
            <a:noAutofit/>
          </a:bodyPr>
          <a:lstStyle>
            <a:lvl1pPr marL="457200" lvl="0" indent="-565150" algn="l">
              <a:spcBef>
                <a:spcPts val="1800"/>
              </a:spcBef>
              <a:spcAft>
                <a:spcPts val="0"/>
              </a:spcAft>
              <a:buSzPts val="5300"/>
              <a:buChar char="◻"/>
              <a:defRPr sz="8900"/>
            </a:lvl1pPr>
            <a:lvl2pPr marL="914400" lvl="1" indent="-520700" algn="l">
              <a:spcBef>
                <a:spcPts val="1500"/>
              </a:spcBef>
              <a:spcAft>
                <a:spcPts val="0"/>
              </a:spcAft>
              <a:buSzPts val="4600"/>
              <a:buChar char="◻"/>
              <a:defRPr sz="7600"/>
            </a:lvl2pPr>
            <a:lvl3pPr marL="1371600" lvl="2" indent="-469900" algn="l">
              <a:spcBef>
                <a:spcPts val="1300"/>
              </a:spcBef>
              <a:spcAft>
                <a:spcPts val="0"/>
              </a:spcAft>
              <a:buSzPts val="3800"/>
              <a:buChar char="◻"/>
              <a:defRPr sz="6300"/>
            </a:lvl3pPr>
            <a:lvl4pPr marL="1828800" lvl="3" indent="-444500" algn="l">
              <a:spcBef>
                <a:spcPts val="1100"/>
              </a:spcBef>
              <a:spcAft>
                <a:spcPts val="0"/>
              </a:spcAft>
              <a:buSzPts val="3400"/>
              <a:buChar char="◻"/>
              <a:defRPr sz="5700"/>
            </a:lvl4pPr>
            <a:lvl5pPr marL="2286000" lvl="4" indent="-444500" algn="l">
              <a:spcBef>
                <a:spcPts val="1100"/>
              </a:spcBef>
              <a:spcAft>
                <a:spcPts val="0"/>
              </a:spcAft>
              <a:buSzPts val="3400"/>
              <a:buChar char="◻"/>
              <a:defRPr sz="5700"/>
            </a:lvl5pPr>
            <a:lvl6pPr marL="2743200" lvl="5" indent="-590550" algn="l">
              <a:spcBef>
                <a:spcPts val="1100"/>
              </a:spcBef>
              <a:spcAft>
                <a:spcPts val="0"/>
              </a:spcAft>
              <a:buSzPts val="5700"/>
              <a:buChar char="»"/>
              <a:defRPr sz="5700"/>
            </a:lvl6pPr>
            <a:lvl7pPr marL="3200400" lvl="6" indent="-590550" algn="l">
              <a:spcBef>
                <a:spcPts val="1100"/>
              </a:spcBef>
              <a:spcAft>
                <a:spcPts val="0"/>
              </a:spcAft>
              <a:buSzPts val="5700"/>
              <a:buChar char="»"/>
              <a:defRPr sz="5700"/>
            </a:lvl7pPr>
            <a:lvl8pPr marL="3657600" lvl="7" indent="-590550" algn="l">
              <a:spcBef>
                <a:spcPts val="1100"/>
              </a:spcBef>
              <a:spcAft>
                <a:spcPts val="0"/>
              </a:spcAft>
              <a:buSzPts val="5700"/>
              <a:buChar char="»"/>
              <a:defRPr sz="5700"/>
            </a:lvl8pPr>
            <a:lvl9pPr marL="4114800" lvl="8" indent="-590550" algn="l">
              <a:spcBef>
                <a:spcPts val="1100"/>
              </a:spcBef>
              <a:spcAft>
                <a:spcPts val="0"/>
              </a:spcAft>
              <a:buSzPts val="5700"/>
              <a:buChar char="»"/>
              <a:defRPr sz="5700"/>
            </a:lvl9pPr>
          </a:lstStyle>
          <a:p>
            <a:endParaRPr/>
          </a:p>
        </p:txBody>
      </p:sp>
      <p:sp>
        <p:nvSpPr>
          <p:cNvPr id="25" name="Google Shape;25;p7"/>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26" name="Google Shape;26;p7"/>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8"/>
          <p:cNvSpPr txBox="1">
            <a:spLocks noGrp="1"/>
          </p:cNvSpPr>
          <p:nvPr>
            <p:ph type="body" idx="1"/>
          </p:nvPr>
        </p:nvSpPr>
        <p:spPr>
          <a:xfrm>
            <a:off x="2194565" y="4661521"/>
            <a:ext cx="19392600" cy="2047200"/>
          </a:xfrm>
          <a:prstGeom prst="rect">
            <a:avLst/>
          </a:prstGeom>
          <a:noFill/>
          <a:ln>
            <a:noFill/>
          </a:ln>
        </p:spPr>
        <p:txBody>
          <a:bodyPr spcFirstLastPara="1" wrap="square" lIns="289125" tIns="144525" rIns="289125" bIns="144525" anchor="b" anchorCtr="0">
            <a:noAutofit/>
          </a:bodyPr>
          <a:lstStyle>
            <a:lvl1pPr marL="457200" lvl="0" indent="-228600" algn="l">
              <a:spcBef>
                <a:spcPts val="1500"/>
              </a:spcBef>
              <a:spcAft>
                <a:spcPts val="0"/>
              </a:spcAft>
              <a:buSzPts val="4600"/>
              <a:buNone/>
              <a:defRPr sz="7600" b="1">
                <a:solidFill>
                  <a:schemeClr val="accent1"/>
                </a:solidFill>
              </a:defRPr>
            </a:lvl1pPr>
            <a:lvl2pPr marL="914400" lvl="1" indent="-228600" algn="l">
              <a:spcBef>
                <a:spcPts val="1300"/>
              </a:spcBef>
              <a:spcAft>
                <a:spcPts val="0"/>
              </a:spcAft>
              <a:buSzPts val="3800"/>
              <a:buNone/>
              <a:defRPr sz="6300" b="1"/>
            </a:lvl2pPr>
            <a:lvl3pPr marL="1371600" lvl="2" indent="-228600" algn="l">
              <a:spcBef>
                <a:spcPts val="1100"/>
              </a:spcBef>
              <a:spcAft>
                <a:spcPts val="0"/>
              </a:spcAft>
              <a:buSzPts val="3400"/>
              <a:buNone/>
              <a:defRPr sz="5700" b="1"/>
            </a:lvl3pPr>
            <a:lvl4pPr marL="1828800" lvl="3" indent="-228600" algn="l">
              <a:spcBef>
                <a:spcPts val="1000"/>
              </a:spcBef>
              <a:spcAft>
                <a:spcPts val="0"/>
              </a:spcAft>
              <a:buSzPts val="3000"/>
              <a:buNone/>
              <a:defRPr sz="5100" b="1"/>
            </a:lvl4pPr>
            <a:lvl5pPr marL="2286000" lvl="4" indent="-228600" algn="l">
              <a:spcBef>
                <a:spcPts val="1000"/>
              </a:spcBef>
              <a:spcAft>
                <a:spcPts val="0"/>
              </a:spcAft>
              <a:buSzPts val="3000"/>
              <a:buNone/>
              <a:defRPr sz="5100" b="1"/>
            </a:lvl5pPr>
            <a:lvl6pPr marL="2743200" lvl="5" indent="-228600" algn="l">
              <a:spcBef>
                <a:spcPts val="1000"/>
              </a:spcBef>
              <a:spcAft>
                <a:spcPts val="0"/>
              </a:spcAft>
              <a:buSzPts val="5100"/>
              <a:buNone/>
              <a:defRPr sz="5100" b="1"/>
            </a:lvl6pPr>
            <a:lvl7pPr marL="3200400" lvl="6" indent="-228600" algn="l">
              <a:spcBef>
                <a:spcPts val="1000"/>
              </a:spcBef>
              <a:spcAft>
                <a:spcPts val="0"/>
              </a:spcAft>
              <a:buSzPts val="5100"/>
              <a:buNone/>
              <a:defRPr sz="5100" b="1"/>
            </a:lvl7pPr>
            <a:lvl8pPr marL="3657600" lvl="7" indent="-228600" algn="l">
              <a:spcBef>
                <a:spcPts val="1000"/>
              </a:spcBef>
              <a:spcAft>
                <a:spcPts val="0"/>
              </a:spcAft>
              <a:buSzPts val="5100"/>
              <a:buNone/>
              <a:defRPr sz="5100" b="1"/>
            </a:lvl8pPr>
            <a:lvl9pPr marL="4114800" lvl="8" indent="-228600" algn="l">
              <a:spcBef>
                <a:spcPts val="1000"/>
              </a:spcBef>
              <a:spcAft>
                <a:spcPts val="0"/>
              </a:spcAft>
              <a:buSzPts val="5100"/>
              <a:buNone/>
              <a:defRPr sz="5100" b="1"/>
            </a:lvl9pPr>
          </a:lstStyle>
          <a:p>
            <a:endParaRPr/>
          </a:p>
        </p:txBody>
      </p:sp>
      <p:sp>
        <p:nvSpPr>
          <p:cNvPr id="29" name="Google Shape;29;p8"/>
          <p:cNvSpPr txBox="1">
            <a:spLocks noGrp="1"/>
          </p:cNvSpPr>
          <p:nvPr>
            <p:ph type="body" idx="2"/>
          </p:nvPr>
        </p:nvSpPr>
        <p:spPr>
          <a:xfrm>
            <a:off x="2194565" y="6781798"/>
            <a:ext cx="19392600" cy="12644400"/>
          </a:xfrm>
          <a:prstGeom prst="rect">
            <a:avLst/>
          </a:prstGeom>
          <a:noFill/>
          <a:ln>
            <a:noFill/>
          </a:ln>
        </p:spPr>
        <p:txBody>
          <a:bodyPr spcFirstLastPara="1" wrap="square" lIns="289125" tIns="144525" rIns="289125" bIns="144525" anchor="t" anchorCtr="0">
            <a:noAutofit/>
          </a:bodyPr>
          <a:lstStyle>
            <a:lvl1pPr marL="457200" lvl="0" indent="-520700" algn="l">
              <a:spcBef>
                <a:spcPts val="1500"/>
              </a:spcBef>
              <a:spcAft>
                <a:spcPts val="0"/>
              </a:spcAft>
              <a:buSzPts val="4600"/>
              <a:buChar char="◻"/>
              <a:defRPr sz="7600"/>
            </a:lvl1pPr>
            <a:lvl2pPr marL="914400" lvl="1" indent="-469900" algn="l">
              <a:spcBef>
                <a:spcPts val="1300"/>
              </a:spcBef>
              <a:spcAft>
                <a:spcPts val="0"/>
              </a:spcAft>
              <a:buSzPts val="3800"/>
              <a:buChar char="◻"/>
              <a:defRPr sz="6300"/>
            </a:lvl2pPr>
            <a:lvl3pPr marL="1371600" lvl="2" indent="-444500" algn="l">
              <a:spcBef>
                <a:spcPts val="1100"/>
              </a:spcBef>
              <a:spcAft>
                <a:spcPts val="0"/>
              </a:spcAft>
              <a:buSzPts val="3400"/>
              <a:buChar char="◻"/>
              <a:defRPr sz="5700"/>
            </a:lvl3pPr>
            <a:lvl4pPr marL="1828800" lvl="3" indent="-419100" algn="l">
              <a:spcBef>
                <a:spcPts val="1000"/>
              </a:spcBef>
              <a:spcAft>
                <a:spcPts val="0"/>
              </a:spcAft>
              <a:buSzPts val="3000"/>
              <a:buChar char="◻"/>
              <a:defRPr sz="5100"/>
            </a:lvl4pPr>
            <a:lvl5pPr marL="2286000" lvl="4" indent="-419100" algn="l">
              <a:spcBef>
                <a:spcPts val="1000"/>
              </a:spcBef>
              <a:spcAft>
                <a:spcPts val="0"/>
              </a:spcAft>
              <a:buSzPts val="3000"/>
              <a:buChar char="◻"/>
              <a:defRPr sz="5100"/>
            </a:lvl5pPr>
            <a:lvl6pPr marL="2743200" lvl="5" indent="-552450" algn="l">
              <a:spcBef>
                <a:spcPts val="1000"/>
              </a:spcBef>
              <a:spcAft>
                <a:spcPts val="0"/>
              </a:spcAft>
              <a:buSzPts val="5100"/>
              <a:buChar char="»"/>
              <a:defRPr sz="5100"/>
            </a:lvl6pPr>
            <a:lvl7pPr marL="3200400" lvl="6" indent="-552450" algn="l">
              <a:spcBef>
                <a:spcPts val="1000"/>
              </a:spcBef>
              <a:spcAft>
                <a:spcPts val="0"/>
              </a:spcAft>
              <a:buSzPts val="5100"/>
              <a:buChar char="»"/>
              <a:defRPr sz="5100"/>
            </a:lvl7pPr>
            <a:lvl8pPr marL="3657600" lvl="7" indent="-552450" algn="l">
              <a:spcBef>
                <a:spcPts val="1000"/>
              </a:spcBef>
              <a:spcAft>
                <a:spcPts val="0"/>
              </a:spcAft>
              <a:buSzPts val="5100"/>
              <a:buChar char="»"/>
              <a:defRPr sz="5100"/>
            </a:lvl8pPr>
            <a:lvl9pPr marL="4114800" lvl="8" indent="-552450" algn="l">
              <a:spcBef>
                <a:spcPts val="1000"/>
              </a:spcBef>
              <a:spcAft>
                <a:spcPts val="0"/>
              </a:spcAft>
              <a:buSzPts val="5100"/>
              <a:buChar char="»"/>
              <a:defRPr sz="5100"/>
            </a:lvl9pPr>
          </a:lstStyle>
          <a:p>
            <a:endParaRPr/>
          </a:p>
        </p:txBody>
      </p:sp>
      <p:sp>
        <p:nvSpPr>
          <p:cNvPr id="30" name="Google Shape;30;p8"/>
          <p:cNvSpPr txBox="1">
            <a:spLocks noGrp="1"/>
          </p:cNvSpPr>
          <p:nvPr>
            <p:ph type="body" idx="3"/>
          </p:nvPr>
        </p:nvSpPr>
        <p:spPr>
          <a:xfrm>
            <a:off x="22296130" y="6781798"/>
            <a:ext cx="19401000" cy="12644400"/>
          </a:xfrm>
          <a:prstGeom prst="rect">
            <a:avLst/>
          </a:prstGeom>
          <a:noFill/>
          <a:ln>
            <a:noFill/>
          </a:ln>
        </p:spPr>
        <p:txBody>
          <a:bodyPr spcFirstLastPara="1" wrap="square" lIns="289125" tIns="144525" rIns="289125" bIns="144525" anchor="t" anchorCtr="0">
            <a:noAutofit/>
          </a:bodyPr>
          <a:lstStyle>
            <a:lvl1pPr marL="457200" lvl="0" indent="-520700" algn="l">
              <a:spcBef>
                <a:spcPts val="1500"/>
              </a:spcBef>
              <a:spcAft>
                <a:spcPts val="0"/>
              </a:spcAft>
              <a:buSzPts val="4600"/>
              <a:buChar char="◻"/>
              <a:defRPr sz="7600"/>
            </a:lvl1pPr>
            <a:lvl2pPr marL="914400" lvl="1" indent="-469900" algn="l">
              <a:spcBef>
                <a:spcPts val="1300"/>
              </a:spcBef>
              <a:spcAft>
                <a:spcPts val="0"/>
              </a:spcAft>
              <a:buSzPts val="3800"/>
              <a:buChar char="◻"/>
              <a:defRPr sz="6300"/>
            </a:lvl2pPr>
            <a:lvl3pPr marL="1371600" lvl="2" indent="-444500" algn="l">
              <a:spcBef>
                <a:spcPts val="1100"/>
              </a:spcBef>
              <a:spcAft>
                <a:spcPts val="0"/>
              </a:spcAft>
              <a:buSzPts val="3400"/>
              <a:buChar char="◻"/>
              <a:defRPr sz="5700"/>
            </a:lvl3pPr>
            <a:lvl4pPr marL="1828800" lvl="3" indent="-419100" algn="l">
              <a:spcBef>
                <a:spcPts val="1000"/>
              </a:spcBef>
              <a:spcAft>
                <a:spcPts val="0"/>
              </a:spcAft>
              <a:buSzPts val="3000"/>
              <a:buChar char="◻"/>
              <a:defRPr sz="5100"/>
            </a:lvl4pPr>
            <a:lvl5pPr marL="2286000" lvl="4" indent="-419100" algn="l">
              <a:spcBef>
                <a:spcPts val="1000"/>
              </a:spcBef>
              <a:spcAft>
                <a:spcPts val="0"/>
              </a:spcAft>
              <a:buSzPts val="3000"/>
              <a:buChar char="◻"/>
              <a:defRPr sz="5100"/>
            </a:lvl5pPr>
            <a:lvl6pPr marL="2743200" lvl="5" indent="-552450" algn="l">
              <a:spcBef>
                <a:spcPts val="1000"/>
              </a:spcBef>
              <a:spcAft>
                <a:spcPts val="0"/>
              </a:spcAft>
              <a:buSzPts val="5100"/>
              <a:buChar char="»"/>
              <a:defRPr sz="5100"/>
            </a:lvl6pPr>
            <a:lvl7pPr marL="3200400" lvl="6" indent="-552450" algn="l">
              <a:spcBef>
                <a:spcPts val="1000"/>
              </a:spcBef>
              <a:spcAft>
                <a:spcPts val="0"/>
              </a:spcAft>
              <a:buSzPts val="5100"/>
              <a:buChar char="»"/>
              <a:defRPr sz="5100"/>
            </a:lvl7pPr>
            <a:lvl8pPr marL="3657600" lvl="7" indent="-552450" algn="l">
              <a:spcBef>
                <a:spcPts val="1000"/>
              </a:spcBef>
              <a:spcAft>
                <a:spcPts val="0"/>
              </a:spcAft>
              <a:buSzPts val="5100"/>
              <a:buChar char="»"/>
              <a:defRPr sz="5100"/>
            </a:lvl8pPr>
            <a:lvl9pPr marL="4114800" lvl="8" indent="-552450" algn="l">
              <a:spcBef>
                <a:spcPts val="1000"/>
              </a:spcBef>
              <a:spcAft>
                <a:spcPts val="0"/>
              </a:spcAft>
              <a:buSzPts val="5100"/>
              <a:buChar char="»"/>
              <a:defRPr sz="5100"/>
            </a:lvl9pPr>
          </a:lstStyle>
          <a:p>
            <a:endParaRPr/>
          </a:p>
        </p:txBody>
      </p:sp>
      <p:sp>
        <p:nvSpPr>
          <p:cNvPr id="31" name="Google Shape;31;p8"/>
          <p:cNvSpPr txBox="1">
            <a:spLocks noGrp="1"/>
          </p:cNvSpPr>
          <p:nvPr>
            <p:ph type="body" idx="4"/>
          </p:nvPr>
        </p:nvSpPr>
        <p:spPr>
          <a:xfrm>
            <a:off x="22296130" y="4661521"/>
            <a:ext cx="19392600" cy="2047200"/>
          </a:xfrm>
          <a:prstGeom prst="rect">
            <a:avLst/>
          </a:prstGeom>
          <a:noFill/>
          <a:ln>
            <a:noFill/>
          </a:ln>
        </p:spPr>
        <p:txBody>
          <a:bodyPr spcFirstLastPara="1" wrap="square" lIns="289125" tIns="144525" rIns="289125" bIns="144525" anchor="b" anchorCtr="0">
            <a:noAutofit/>
          </a:bodyPr>
          <a:lstStyle>
            <a:lvl1pPr marL="457200" lvl="0" indent="-228600" algn="l">
              <a:spcBef>
                <a:spcPts val="1500"/>
              </a:spcBef>
              <a:spcAft>
                <a:spcPts val="0"/>
              </a:spcAft>
              <a:buSzPts val="4600"/>
              <a:buNone/>
              <a:defRPr sz="7600" b="1">
                <a:solidFill>
                  <a:schemeClr val="accent1"/>
                </a:solidFill>
              </a:defRPr>
            </a:lvl1pPr>
            <a:lvl2pPr marL="914400" lvl="1" indent="-228600" algn="l">
              <a:spcBef>
                <a:spcPts val="1300"/>
              </a:spcBef>
              <a:spcAft>
                <a:spcPts val="0"/>
              </a:spcAft>
              <a:buSzPts val="3800"/>
              <a:buNone/>
              <a:defRPr sz="6300" b="1"/>
            </a:lvl2pPr>
            <a:lvl3pPr marL="1371600" lvl="2" indent="-228600" algn="l">
              <a:spcBef>
                <a:spcPts val="1100"/>
              </a:spcBef>
              <a:spcAft>
                <a:spcPts val="0"/>
              </a:spcAft>
              <a:buSzPts val="3400"/>
              <a:buNone/>
              <a:defRPr sz="5700" b="1"/>
            </a:lvl3pPr>
            <a:lvl4pPr marL="1828800" lvl="3" indent="-228600" algn="l">
              <a:spcBef>
                <a:spcPts val="1000"/>
              </a:spcBef>
              <a:spcAft>
                <a:spcPts val="0"/>
              </a:spcAft>
              <a:buSzPts val="3000"/>
              <a:buNone/>
              <a:defRPr sz="5100" b="1"/>
            </a:lvl4pPr>
            <a:lvl5pPr marL="2286000" lvl="4" indent="-228600" algn="l">
              <a:spcBef>
                <a:spcPts val="1000"/>
              </a:spcBef>
              <a:spcAft>
                <a:spcPts val="0"/>
              </a:spcAft>
              <a:buSzPts val="3000"/>
              <a:buNone/>
              <a:defRPr sz="5100" b="1"/>
            </a:lvl5pPr>
            <a:lvl6pPr marL="2743200" lvl="5" indent="-228600" algn="l">
              <a:spcBef>
                <a:spcPts val="1000"/>
              </a:spcBef>
              <a:spcAft>
                <a:spcPts val="0"/>
              </a:spcAft>
              <a:buSzPts val="5100"/>
              <a:buNone/>
              <a:defRPr sz="5100" b="1"/>
            </a:lvl6pPr>
            <a:lvl7pPr marL="3200400" lvl="6" indent="-228600" algn="l">
              <a:spcBef>
                <a:spcPts val="1000"/>
              </a:spcBef>
              <a:spcAft>
                <a:spcPts val="0"/>
              </a:spcAft>
              <a:buSzPts val="5100"/>
              <a:buNone/>
              <a:defRPr sz="5100" b="1"/>
            </a:lvl7pPr>
            <a:lvl8pPr marL="3657600" lvl="7" indent="-228600" algn="l">
              <a:spcBef>
                <a:spcPts val="1000"/>
              </a:spcBef>
              <a:spcAft>
                <a:spcPts val="0"/>
              </a:spcAft>
              <a:buSzPts val="5100"/>
              <a:buNone/>
              <a:defRPr sz="5100" b="1"/>
            </a:lvl8pPr>
            <a:lvl9pPr marL="4114800" lvl="8" indent="-228600" algn="l">
              <a:spcBef>
                <a:spcPts val="1000"/>
              </a:spcBef>
              <a:spcAft>
                <a:spcPts val="0"/>
              </a:spcAft>
              <a:buSzPts val="5100"/>
              <a:buNone/>
              <a:defRPr sz="5100" b="1"/>
            </a:lvl9pPr>
          </a:lstStyle>
          <a:p>
            <a:endParaRPr/>
          </a:p>
        </p:txBody>
      </p:sp>
      <p:sp>
        <p:nvSpPr>
          <p:cNvPr id="32" name="Google Shape;32;p8"/>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35" name="Google Shape;35;p9"/>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6"/>
        <p:cNvGrpSpPr/>
        <p:nvPr/>
      </p:nvGrpSpPr>
      <p:grpSpPr>
        <a:xfrm>
          <a:off x="0" y="0"/>
          <a:ext cx="0" cy="0"/>
          <a:chOff x="0" y="0"/>
          <a:chExt cx="0" cy="0"/>
        </a:xfrm>
      </p:grpSpPr>
      <p:cxnSp>
        <p:nvCxnSpPr>
          <p:cNvPr id="37" name="Google Shape;37;p10"/>
          <p:cNvCxnSpPr/>
          <p:nvPr/>
        </p:nvCxnSpPr>
        <p:spPr>
          <a:xfrm flipH="1">
            <a:off x="16525826" y="6339831"/>
            <a:ext cx="6900" cy="13411500"/>
          </a:xfrm>
          <a:prstGeom prst="straightConnector1">
            <a:avLst/>
          </a:prstGeom>
          <a:noFill/>
          <a:ln w="9525" cap="flat" cmpd="sng">
            <a:solidFill>
              <a:schemeClr val="accent2"/>
            </a:solidFill>
            <a:prstDash val="solid"/>
            <a:round/>
            <a:headEnd type="none" w="sm" len="sm"/>
            <a:tailEnd type="none" w="sm" len="sm"/>
          </a:ln>
        </p:spPr>
      </p:cxnSp>
      <p:sp>
        <p:nvSpPr>
          <p:cNvPr id="38" name="Google Shape;38;p10"/>
          <p:cNvSpPr txBox="1">
            <a:spLocks noGrp="1"/>
          </p:cNvSpPr>
          <p:nvPr>
            <p:ph type="title"/>
          </p:nvPr>
        </p:nvSpPr>
        <p:spPr>
          <a:xfrm>
            <a:off x="1828805" y="5648947"/>
            <a:ext cx="14440800" cy="3718800"/>
          </a:xfrm>
          <a:prstGeom prst="rect">
            <a:avLst/>
          </a:prstGeom>
          <a:noFill/>
          <a:ln>
            <a:noFill/>
          </a:ln>
        </p:spPr>
        <p:txBody>
          <a:bodyPr spcFirstLastPara="1" wrap="square" lIns="289125" tIns="144525" rIns="289125" bIns="144525" anchor="b" anchorCtr="0">
            <a:noAutofit/>
          </a:bodyPr>
          <a:lstStyle>
            <a:lvl1pPr marR="0" lvl="0" algn="l" rtl="0">
              <a:spcBef>
                <a:spcPts val="0"/>
              </a:spcBef>
              <a:spcAft>
                <a:spcPts val="0"/>
              </a:spcAft>
              <a:buSzPts val="4400"/>
              <a:buNone/>
              <a:defRPr sz="6300" b="1" i="0" u="none" strike="noStrike" cap="none">
                <a:solidFill>
                  <a:schemeClr val="accent1"/>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39" name="Google Shape;39;p10"/>
          <p:cNvSpPr txBox="1">
            <a:spLocks noGrp="1"/>
          </p:cNvSpPr>
          <p:nvPr>
            <p:ph type="body" idx="1"/>
          </p:nvPr>
        </p:nvSpPr>
        <p:spPr>
          <a:xfrm>
            <a:off x="16824965" y="5648951"/>
            <a:ext cx="25603200" cy="13370100"/>
          </a:xfrm>
          <a:prstGeom prst="rect">
            <a:avLst/>
          </a:prstGeom>
          <a:noFill/>
          <a:ln>
            <a:noFill/>
          </a:ln>
        </p:spPr>
        <p:txBody>
          <a:bodyPr spcFirstLastPara="1" wrap="square" lIns="289125" tIns="144525" rIns="289125" bIns="144525" anchor="t" anchorCtr="0">
            <a:noAutofit/>
          </a:bodyPr>
          <a:lstStyle>
            <a:lvl1pPr marL="457200" lvl="0" indent="-615950" algn="l">
              <a:spcBef>
                <a:spcPts val="2000"/>
              </a:spcBef>
              <a:spcAft>
                <a:spcPts val="0"/>
              </a:spcAft>
              <a:buSzPts val="6100"/>
              <a:buChar char="◻"/>
              <a:defRPr sz="10100"/>
            </a:lvl1pPr>
            <a:lvl2pPr marL="914400" lvl="1" indent="-565150" algn="l">
              <a:spcBef>
                <a:spcPts val="1800"/>
              </a:spcBef>
              <a:spcAft>
                <a:spcPts val="0"/>
              </a:spcAft>
              <a:buSzPts val="5300"/>
              <a:buChar char="◻"/>
              <a:defRPr sz="8900"/>
            </a:lvl2pPr>
            <a:lvl3pPr marL="1371600" lvl="2" indent="-520700" algn="l">
              <a:spcBef>
                <a:spcPts val="1500"/>
              </a:spcBef>
              <a:spcAft>
                <a:spcPts val="0"/>
              </a:spcAft>
              <a:buSzPts val="4600"/>
              <a:buChar char="◻"/>
              <a:defRPr sz="7600"/>
            </a:lvl3pPr>
            <a:lvl4pPr marL="1828800" lvl="3" indent="-469900" algn="l">
              <a:spcBef>
                <a:spcPts val="1300"/>
              </a:spcBef>
              <a:spcAft>
                <a:spcPts val="0"/>
              </a:spcAft>
              <a:buSzPts val="3800"/>
              <a:buChar char="◻"/>
              <a:defRPr sz="6300"/>
            </a:lvl4pPr>
            <a:lvl5pPr marL="2286000" lvl="4" indent="-469900" algn="l">
              <a:spcBef>
                <a:spcPts val="1300"/>
              </a:spcBef>
              <a:spcAft>
                <a:spcPts val="0"/>
              </a:spcAft>
              <a:buSzPts val="3800"/>
              <a:buChar char="◻"/>
              <a:defRPr sz="6300"/>
            </a:lvl5pPr>
            <a:lvl6pPr marL="2743200" lvl="5" indent="-628650" algn="l">
              <a:spcBef>
                <a:spcPts val="1300"/>
              </a:spcBef>
              <a:spcAft>
                <a:spcPts val="0"/>
              </a:spcAft>
              <a:buSzPts val="6300"/>
              <a:buChar char="»"/>
              <a:defRPr sz="6300"/>
            </a:lvl6pPr>
            <a:lvl7pPr marL="3200400" lvl="6" indent="-628650" algn="l">
              <a:spcBef>
                <a:spcPts val="1300"/>
              </a:spcBef>
              <a:spcAft>
                <a:spcPts val="0"/>
              </a:spcAft>
              <a:buSzPts val="6300"/>
              <a:buChar char="»"/>
              <a:defRPr sz="6300"/>
            </a:lvl7pPr>
            <a:lvl8pPr marL="3657600" lvl="7" indent="-628650" algn="l">
              <a:spcBef>
                <a:spcPts val="1300"/>
              </a:spcBef>
              <a:spcAft>
                <a:spcPts val="0"/>
              </a:spcAft>
              <a:buSzPts val="6300"/>
              <a:buChar char="»"/>
              <a:defRPr sz="6300"/>
            </a:lvl8pPr>
            <a:lvl9pPr marL="4114800" lvl="8" indent="-628650" algn="l">
              <a:spcBef>
                <a:spcPts val="1300"/>
              </a:spcBef>
              <a:spcAft>
                <a:spcPts val="0"/>
              </a:spcAft>
              <a:buSzPts val="6300"/>
              <a:buChar char="»"/>
              <a:defRPr sz="6300"/>
            </a:lvl9pPr>
          </a:lstStyle>
          <a:p>
            <a:endParaRPr/>
          </a:p>
        </p:txBody>
      </p:sp>
      <p:sp>
        <p:nvSpPr>
          <p:cNvPr id="40" name="Google Shape;40;p10"/>
          <p:cNvSpPr txBox="1">
            <a:spLocks noGrp="1"/>
          </p:cNvSpPr>
          <p:nvPr>
            <p:ph type="body" idx="2"/>
          </p:nvPr>
        </p:nvSpPr>
        <p:spPr>
          <a:xfrm>
            <a:off x="1828805" y="9367509"/>
            <a:ext cx="14440800" cy="10383000"/>
          </a:xfrm>
          <a:prstGeom prst="rect">
            <a:avLst/>
          </a:prstGeom>
          <a:noFill/>
          <a:ln>
            <a:noFill/>
          </a:ln>
        </p:spPr>
        <p:txBody>
          <a:bodyPr spcFirstLastPara="1" wrap="square" lIns="289125" tIns="144525" rIns="289125" bIns="144525" anchor="t" anchorCtr="0">
            <a:noAutofit/>
          </a:bodyPr>
          <a:lstStyle>
            <a:lvl1pPr marL="457200" lvl="0" indent="-228600" algn="l">
              <a:spcBef>
                <a:spcPts val="900"/>
              </a:spcBef>
              <a:spcAft>
                <a:spcPts val="0"/>
              </a:spcAft>
              <a:buSzPts val="2700"/>
              <a:buNone/>
              <a:defRPr sz="4400"/>
            </a:lvl1pPr>
            <a:lvl2pPr marL="914400" lvl="1" indent="-228600" algn="l">
              <a:spcBef>
                <a:spcPts val="800"/>
              </a:spcBef>
              <a:spcAft>
                <a:spcPts val="0"/>
              </a:spcAft>
              <a:buSzPts val="2300"/>
              <a:buNone/>
              <a:defRPr sz="3800"/>
            </a:lvl2pPr>
            <a:lvl3pPr marL="1371600" lvl="2" indent="-228600" algn="l">
              <a:spcBef>
                <a:spcPts val="600"/>
              </a:spcBef>
              <a:spcAft>
                <a:spcPts val="0"/>
              </a:spcAft>
              <a:buSzPts val="1900"/>
              <a:buNone/>
              <a:defRPr sz="3200"/>
            </a:lvl3pPr>
            <a:lvl4pPr marL="1828800" lvl="3" indent="-228600" algn="l">
              <a:spcBef>
                <a:spcPts val="600"/>
              </a:spcBef>
              <a:spcAft>
                <a:spcPts val="0"/>
              </a:spcAft>
              <a:buSzPts val="1700"/>
              <a:buNone/>
              <a:defRPr sz="2800"/>
            </a:lvl4pPr>
            <a:lvl5pPr marL="2286000" lvl="4" indent="-228600" algn="l">
              <a:spcBef>
                <a:spcPts val="600"/>
              </a:spcBef>
              <a:spcAft>
                <a:spcPts val="0"/>
              </a:spcAft>
              <a:buSzPts val="1700"/>
              <a:buNone/>
              <a:defRPr sz="2800"/>
            </a:lvl5pPr>
            <a:lvl6pPr marL="2743200" lvl="5" indent="-228600" algn="l">
              <a:spcBef>
                <a:spcPts val="600"/>
              </a:spcBef>
              <a:spcAft>
                <a:spcPts val="0"/>
              </a:spcAft>
              <a:buSzPts val="2800"/>
              <a:buNone/>
              <a:defRPr sz="2800"/>
            </a:lvl6pPr>
            <a:lvl7pPr marL="3200400" lvl="6" indent="-228600" algn="l">
              <a:spcBef>
                <a:spcPts val="600"/>
              </a:spcBef>
              <a:spcAft>
                <a:spcPts val="0"/>
              </a:spcAft>
              <a:buSzPts val="2800"/>
              <a:buNone/>
              <a:defRPr sz="2800"/>
            </a:lvl7pPr>
            <a:lvl8pPr marL="3657600" lvl="7" indent="-228600" algn="l">
              <a:spcBef>
                <a:spcPts val="600"/>
              </a:spcBef>
              <a:spcAft>
                <a:spcPts val="0"/>
              </a:spcAft>
              <a:buSzPts val="2800"/>
              <a:buNone/>
              <a:defRPr sz="2800"/>
            </a:lvl8pPr>
            <a:lvl9pPr marL="4114800" lvl="8" indent="-228600" algn="l">
              <a:spcBef>
                <a:spcPts val="600"/>
              </a:spcBef>
              <a:spcAft>
                <a:spcPts val="0"/>
              </a:spcAft>
              <a:buSzPts val="2800"/>
              <a:buNone/>
              <a:defRPr sz="2800"/>
            </a:lvl9pPr>
          </a:lstStyle>
          <a:p>
            <a:endParaRPr/>
          </a:p>
        </p:txBody>
      </p:sp>
      <p:sp>
        <p:nvSpPr>
          <p:cNvPr id="41" name="Google Shape;41;p10"/>
          <p:cNvSpPr txBox="1"/>
          <p:nvPr/>
        </p:nvSpPr>
        <p:spPr>
          <a:xfrm>
            <a:off x="3291840" y="3432512"/>
            <a:ext cx="39501600" cy="2601300"/>
          </a:xfrm>
          <a:prstGeom prst="rect">
            <a:avLst/>
          </a:prstGeom>
          <a:noFill/>
          <a:ln>
            <a:noFill/>
          </a:ln>
        </p:spPr>
        <p:txBody>
          <a:bodyPr spcFirstLastPara="1" wrap="square" lIns="289125" tIns="144525" rIns="289125" bIns="144525" anchor="t" anchorCtr="0">
            <a:noAutofit/>
          </a:bodyPr>
          <a:lstStyle/>
          <a:p>
            <a:pPr marL="0" marR="0" lvl="0" indent="0" algn="l" rtl="0">
              <a:spcBef>
                <a:spcPts val="0"/>
              </a:spcBef>
              <a:spcAft>
                <a:spcPts val="0"/>
              </a:spcAft>
              <a:buNone/>
            </a:pPr>
            <a:r>
              <a:rPr lang="en-US" sz="11400" b="1" i="0" u="none" strike="noStrike" cap="none">
                <a:solidFill>
                  <a:srgbClr val="1F7F9B"/>
                </a:solidFill>
                <a:latin typeface="Calibri"/>
                <a:ea typeface="Calibri"/>
                <a:cs typeface="Calibri"/>
                <a:sym typeface="Calibri"/>
              </a:rPr>
              <a:t>Click to edit Master title style</a:t>
            </a:r>
            <a:endParaRPr sz="4400"/>
          </a:p>
        </p:txBody>
      </p:sp>
      <p:sp>
        <p:nvSpPr>
          <p:cNvPr id="42" name="Google Shape;42;p10"/>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11"/>
          <p:cNvSpPr/>
          <p:nvPr/>
        </p:nvSpPr>
        <p:spPr>
          <a:xfrm>
            <a:off x="5120640" y="5567680"/>
            <a:ext cx="35113200" cy="13858500"/>
          </a:xfrm>
          <a:prstGeom prst="rect">
            <a:avLst/>
          </a:prstGeom>
          <a:noFill/>
          <a:ln w="9525" cap="flat" cmpd="sng">
            <a:solidFill>
              <a:schemeClr val="accent2"/>
            </a:solidFill>
            <a:prstDash val="solid"/>
            <a:round/>
            <a:headEnd type="none" w="sm" len="sm"/>
            <a:tailEnd type="none" w="sm" len="sm"/>
          </a:ln>
        </p:spPr>
        <p:txBody>
          <a:bodyPr spcFirstLastPara="1" wrap="square" lIns="289125" tIns="144525" rIns="289125" bIns="144525" anchor="ctr" anchorCtr="0">
            <a:noAutofit/>
          </a:bodyPr>
          <a:lstStyle/>
          <a:p>
            <a:pPr marL="0" marR="0" lvl="0" indent="0" algn="ctr" rtl="0">
              <a:spcBef>
                <a:spcPts val="0"/>
              </a:spcBef>
              <a:spcAft>
                <a:spcPts val="0"/>
              </a:spcAft>
              <a:buNone/>
            </a:pPr>
            <a:endParaRPr sz="5700" b="0" i="0" u="none" strike="noStrike" cap="none">
              <a:solidFill>
                <a:srgbClr val="FFFFFF"/>
              </a:solidFill>
              <a:latin typeface="Arial"/>
              <a:ea typeface="Arial"/>
              <a:cs typeface="Arial"/>
              <a:sym typeface="Arial"/>
            </a:endParaRPr>
          </a:p>
        </p:txBody>
      </p:sp>
      <p:sp>
        <p:nvSpPr>
          <p:cNvPr id="45" name="Google Shape;45;p11"/>
          <p:cNvSpPr txBox="1">
            <a:spLocks noGrp="1"/>
          </p:cNvSpPr>
          <p:nvPr>
            <p:ph type="title"/>
          </p:nvPr>
        </p:nvSpPr>
        <p:spPr>
          <a:xfrm>
            <a:off x="5120640" y="4064004"/>
            <a:ext cx="35113200" cy="1570200"/>
          </a:xfrm>
          <a:prstGeom prst="rect">
            <a:avLst/>
          </a:prstGeom>
          <a:noFill/>
          <a:ln>
            <a:noFill/>
          </a:ln>
        </p:spPr>
        <p:txBody>
          <a:bodyPr spcFirstLastPara="1" wrap="square" lIns="289125" tIns="144525" rIns="289125" bIns="144525" anchor="b" anchorCtr="0">
            <a:noAutofit/>
          </a:bodyPr>
          <a:lstStyle>
            <a:lvl1pPr marR="0" lvl="0" algn="l" rtl="0">
              <a:spcBef>
                <a:spcPts val="0"/>
              </a:spcBef>
              <a:spcAft>
                <a:spcPts val="0"/>
              </a:spcAft>
              <a:buSzPts val="4400"/>
              <a:buNone/>
              <a:defRPr sz="6300" b="1" i="0" u="none" strike="noStrike" cap="none">
                <a:solidFill>
                  <a:srgbClr val="005D7E"/>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46" name="Google Shape;46;p11"/>
          <p:cNvSpPr>
            <a:spLocks noGrp="1"/>
          </p:cNvSpPr>
          <p:nvPr>
            <p:ph type="pic" idx="2"/>
          </p:nvPr>
        </p:nvSpPr>
        <p:spPr>
          <a:xfrm>
            <a:off x="5568782" y="5943599"/>
            <a:ext cx="34171200" cy="13167300"/>
          </a:xfrm>
          <a:prstGeom prst="rect">
            <a:avLst/>
          </a:prstGeom>
          <a:noFill/>
          <a:ln>
            <a:noFill/>
          </a:ln>
        </p:spPr>
      </p:sp>
      <p:sp>
        <p:nvSpPr>
          <p:cNvPr id="47" name="Google Shape;47;p11"/>
          <p:cNvSpPr txBox="1">
            <a:spLocks noGrp="1"/>
          </p:cNvSpPr>
          <p:nvPr>
            <p:ph type="body" idx="1"/>
          </p:nvPr>
        </p:nvSpPr>
        <p:spPr>
          <a:xfrm>
            <a:off x="5120640" y="19425920"/>
            <a:ext cx="35113200" cy="1950300"/>
          </a:xfrm>
          <a:prstGeom prst="rect">
            <a:avLst/>
          </a:prstGeom>
          <a:noFill/>
          <a:ln>
            <a:noFill/>
          </a:ln>
        </p:spPr>
        <p:txBody>
          <a:bodyPr spcFirstLastPara="1" wrap="square" lIns="289125" tIns="144525" rIns="289125" bIns="144525" anchor="t" anchorCtr="0">
            <a:noAutofit/>
          </a:bodyPr>
          <a:lstStyle>
            <a:lvl1pPr marL="457200" lvl="0" indent="-228600" algn="l">
              <a:spcBef>
                <a:spcPts val="900"/>
              </a:spcBef>
              <a:spcAft>
                <a:spcPts val="0"/>
              </a:spcAft>
              <a:buSzPts val="2700"/>
              <a:buNone/>
              <a:defRPr sz="4400"/>
            </a:lvl1pPr>
            <a:lvl2pPr marL="914400" lvl="1" indent="-228600" algn="l">
              <a:spcBef>
                <a:spcPts val="800"/>
              </a:spcBef>
              <a:spcAft>
                <a:spcPts val="0"/>
              </a:spcAft>
              <a:buSzPts val="2300"/>
              <a:buNone/>
              <a:defRPr sz="3800"/>
            </a:lvl2pPr>
            <a:lvl3pPr marL="1371600" lvl="2" indent="-228600" algn="l">
              <a:spcBef>
                <a:spcPts val="600"/>
              </a:spcBef>
              <a:spcAft>
                <a:spcPts val="0"/>
              </a:spcAft>
              <a:buSzPts val="1900"/>
              <a:buNone/>
              <a:defRPr sz="3200"/>
            </a:lvl3pPr>
            <a:lvl4pPr marL="1828800" lvl="3" indent="-228600" algn="l">
              <a:spcBef>
                <a:spcPts val="600"/>
              </a:spcBef>
              <a:spcAft>
                <a:spcPts val="0"/>
              </a:spcAft>
              <a:buSzPts val="1700"/>
              <a:buNone/>
              <a:defRPr sz="2800"/>
            </a:lvl4pPr>
            <a:lvl5pPr marL="2286000" lvl="4" indent="-228600" algn="l">
              <a:spcBef>
                <a:spcPts val="600"/>
              </a:spcBef>
              <a:spcAft>
                <a:spcPts val="0"/>
              </a:spcAft>
              <a:buSzPts val="1700"/>
              <a:buNone/>
              <a:defRPr sz="2800"/>
            </a:lvl5pPr>
            <a:lvl6pPr marL="2743200" lvl="5" indent="-228600" algn="l">
              <a:spcBef>
                <a:spcPts val="600"/>
              </a:spcBef>
              <a:spcAft>
                <a:spcPts val="0"/>
              </a:spcAft>
              <a:buSzPts val="2800"/>
              <a:buNone/>
              <a:defRPr sz="2800"/>
            </a:lvl6pPr>
            <a:lvl7pPr marL="3200400" lvl="6" indent="-228600" algn="l">
              <a:spcBef>
                <a:spcPts val="600"/>
              </a:spcBef>
              <a:spcAft>
                <a:spcPts val="0"/>
              </a:spcAft>
              <a:buSzPts val="2800"/>
              <a:buNone/>
              <a:defRPr sz="2800"/>
            </a:lvl7pPr>
            <a:lvl8pPr marL="3657600" lvl="7" indent="-228600" algn="l">
              <a:spcBef>
                <a:spcPts val="600"/>
              </a:spcBef>
              <a:spcAft>
                <a:spcPts val="0"/>
              </a:spcAft>
              <a:buSzPts val="2800"/>
              <a:buNone/>
              <a:defRPr sz="2800"/>
            </a:lvl8pPr>
            <a:lvl9pPr marL="4114800" lvl="8" indent="-228600" algn="l">
              <a:spcBef>
                <a:spcPts val="600"/>
              </a:spcBef>
              <a:spcAft>
                <a:spcPts val="0"/>
              </a:spcAft>
              <a:buSzPts val="2800"/>
              <a:buNone/>
              <a:defRPr sz="2800"/>
            </a:lvl9pPr>
          </a:lstStyle>
          <a:p>
            <a:endParaRPr/>
          </a:p>
        </p:txBody>
      </p:sp>
      <p:sp>
        <p:nvSpPr>
          <p:cNvPr id="48" name="Google Shape;48;p11"/>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51" name="Google Shape;51;p12"/>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Table">
  <p:cSld name="1_Title and Table">
    <p:spTree>
      <p:nvGrpSpPr>
        <p:cNvPr id="1" name="Shape 52"/>
        <p:cNvGrpSpPr/>
        <p:nvPr/>
      </p:nvGrpSpPr>
      <p:grpSpPr>
        <a:xfrm>
          <a:off x="0" y="0"/>
          <a:ext cx="0" cy="0"/>
          <a:chOff x="0" y="0"/>
          <a:chExt cx="0" cy="0"/>
        </a:xfrm>
      </p:grpSpPr>
      <p:sp>
        <p:nvSpPr>
          <p:cNvPr id="53" name="Google Shape;53;p13"/>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 descr="EVMS Fine Family Academy of Educators logo with EVMS curve" title="EVMS Fine Family Academy of Educators logo"/>
          <p:cNvPicPr preferRelativeResize="0"/>
          <p:nvPr/>
        </p:nvPicPr>
        <p:blipFill rotWithShape="1">
          <a:blip r:embed="rId11">
            <a:alphaModFix/>
          </a:blip>
          <a:srcRect b="12610"/>
          <a:stretch/>
        </p:blipFill>
        <p:spPr>
          <a:xfrm>
            <a:off x="0" y="-157473"/>
            <a:ext cx="43661397" cy="4600625"/>
          </a:xfrm>
          <a:prstGeom prst="rect">
            <a:avLst/>
          </a:prstGeom>
          <a:noFill/>
          <a:ln>
            <a:noFill/>
          </a:ln>
        </p:spPr>
      </p:pic>
      <p:sp>
        <p:nvSpPr>
          <p:cNvPr id="11" name="Google Shape;11;p4"/>
          <p:cNvSpPr txBox="1">
            <a:spLocks noGrp="1"/>
          </p:cNvSpPr>
          <p:nvPr>
            <p:ph type="body" idx="1"/>
          </p:nvPr>
        </p:nvSpPr>
        <p:spPr>
          <a:xfrm>
            <a:off x="4023360" y="3788621"/>
            <a:ext cx="37308000" cy="16824900"/>
          </a:xfrm>
          <a:prstGeom prst="rect">
            <a:avLst/>
          </a:prstGeom>
          <a:noFill/>
          <a:ln>
            <a:noFill/>
          </a:ln>
        </p:spPr>
        <p:txBody>
          <a:bodyPr spcFirstLastPara="1" wrap="square" lIns="289125" tIns="144525" rIns="289125" bIns="144525" anchor="t" anchorCtr="0">
            <a:noAutofit/>
          </a:bodyPr>
          <a:lstStyle>
            <a:lvl1pPr marL="457200" marR="0" lvl="0" indent="-615950" algn="l" rtl="0">
              <a:spcBef>
                <a:spcPts val="2000"/>
              </a:spcBef>
              <a:spcAft>
                <a:spcPts val="0"/>
              </a:spcAft>
              <a:buClr>
                <a:schemeClr val="accent2"/>
              </a:buClr>
              <a:buSzPts val="6100"/>
              <a:buFont typeface="Noto Sans Symbols"/>
              <a:buChar char="◻"/>
              <a:defRPr sz="10100" b="0" i="0" u="none" strike="noStrike" cap="none">
                <a:solidFill>
                  <a:schemeClr val="accent1"/>
                </a:solidFill>
                <a:latin typeface="Calibri"/>
                <a:ea typeface="Calibri"/>
                <a:cs typeface="Calibri"/>
                <a:sym typeface="Calibri"/>
              </a:defRPr>
            </a:lvl1pPr>
            <a:lvl2pPr marL="914400" marR="0" lvl="1" indent="-565150" algn="l" rtl="0">
              <a:spcBef>
                <a:spcPts val="1800"/>
              </a:spcBef>
              <a:spcAft>
                <a:spcPts val="0"/>
              </a:spcAft>
              <a:buClr>
                <a:schemeClr val="accent2"/>
              </a:buClr>
              <a:buSzPts val="5300"/>
              <a:buFont typeface="Noto Sans Symbols"/>
              <a:buChar char="◻"/>
              <a:defRPr sz="8900" b="0" i="0" u="none" strike="noStrike" cap="none">
                <a:solidFill>
                  <a:schemeClr val="accent4"/>
                </a:solidFill>
                <a:latin typeface="Calibri"/>
                <a:ea typeface="Calibri"/>
                <a:cs typeface="Calibri"/>
                <a:sym typeface="Calibri"/>
              </a:defRPr>
            </a:lvl2pPr>
            <a:lvl3pPr marL="1371600" marR="0" lvl="2" indent="-520700" algn="l" rtl="0">
              <a:spcBef>
                <a:spcPts val="1500"/>
              </a:spcBef>
              <a:spcAft>
                <a:spcPts val="0"/>
              </a:spcAft>
              <a:buClr>
                <a:schemeClr val="accent2"/>
              </a:buClr>
              <a:buSzPts val="4600"/>
              <a:buFont typeface="Noto Sans Symbols"/>
              <a:buChar char="◻"/>
              <a:defRPr sz="7600" b="0" i="0" u="none" strike="noStrike" cap="none">
                <a:solidFill>
                  <a:schemeClr val="accent4"/>
                </a:solidFill>
                <a:latin typeface="Calibri"/>
                <a:ea typeface="Calibri"/>
                <a:cs typeface="Calibri"/>
                <a:sym typeface="Calibri"/>
              </a:defRPr>
            </a:lvl3pPr>
            <a:lvl4pPr marL="1828800" marR="0" lvl="3" indent="-469900" algn="l" rtl="0">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4pPr>
            <a:lvl5pPr marL="2286000" marR="0" lvl="4" indent="-469900" algn="l" rtl="0">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5pPr>
            <a:lvl6pPr marL="2743200" marR="0" lvl="5"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6pPr>
            <a:lvl7pPr marL="3200400" marR="0" lvl="6"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7pPr>
            <a:lvl8pPr marL="3657600" marR="0" lvl="7"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8pPr>
            <a:lvl9pPr marL="4114800" marR="0" lvl="8"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marR="0" lvl="0" indent="0" algn="l" rtl="0">
              <a:spcBef>
                <a:spcPts val="0"/>
              </a:spcBef>
              <a:spcAft>
                <a:spcPts val="0"/>
              </a:spcAft>
              <a:buNone/>
              <a:defRPr sz="2800" b="0" i="0" u="none" strike="noStrike" cap="none">
                <a:solidFill>
                  <a:srgbClr val="888888"/>
                </a:solidFill>
                <a:latin typeface="Calibri"/>
                <a:ea typeface="Calibri"/>
                <a:cs typeface="Calibri"/>
                <a:sym typeface="Calibri"/>
              </a:defRPr>
            </a:lvl1pPr>
            <a:lvl2pPr marL="0" marR="0" lvl="1" indent="0" algn="l" rtl="0">
              <a:spcBef>
                <a:spcPts val="0"/>
              </a:spcBef>
              <a:spcAft>
                <a:spcPts val="0"/>
              </a:spcAft>
              <a:buNone/>
              <a:defRPr sz="2800" b="0" i="0" u="none" strike="noStrike" cap="none">
                <a:solidFill>
                  <a:srgbClr val="888888"/>
                </a:solidFill>
                <a:latin typeface="Calibri"/>
                <a:ea typeface="Calibri"/>
                <a:cs typeface="Calibri"/>
                <a:sym typeface="Calibri"/>
              </a:defRPr>
            </a:lvl2pPr>
            <a:lvl3pPr marL="0" marR="0" lvl="2" indent="0" algn="l" rtl="0">
              <a:spcBef>
                <a:spcPts val="0"/>
              </a:spcBef>
              <a:spcAft>
                <a:spcPts val="0"/>
              </a:spcAft>
              <a:buNone/>
              <a:defRPr sz="2800" b="0" i="0" u="none" strike="noStrike" cap="none">
                <a:solidFill>
                  <a:srgbClr val="888888"/>
                </a:solidFill>
                <a:latin typeface="Calibri"/>
                <a:ea typeface="Calibri"/>
                <a:cs typeface="Calibri"/>
                <a:sym typeface="Calibri"/>
              </a:defRPr>
            </a:lvl3pPr>
            <a:lvl4pPr marL="0" marR="0" lvl="3" indent="0" algn="l" rtl="0">
              <a:spcBef>
                <a:spcPts val="0"/>
              </a:spcBef>
              <a:spcAft>
                <a:spcPts val="0"/>
              </a:spcAft>
              <a:buNone/>
              <a:defRPr sz="2800" b="0" i="0" u="none" strike="noStrike" cap="none">
                <a:solidFill>
                  <a:srgbClr val="888888"/>
                </a:solidFill>
                <a:latin typeface="Calibri"/>
                <a:ea typeface="Calibri"/>
                <a:cs typeface="Calibri"/>
                <a:sym typeface="Calibri"/>
              </a:defRPr>
            </a:lvl4pPr>
            <a:lvl5pPr marL="0" marR="0" lvl="4" indent="0" algn="l" rtl="0">
              <a:spcBef>
                <a:spcPts val="0"/>
              </a:spcBef>
              <a:spcAft>
                <a:spcPts val="0"/>
              </a:spcAft>
              <a:buNone/>
              <a:defRPr sz="2800" b="0" i="0" u="none" strike="noStrike" cap="none">
                <a:solidFill>
                  <a:srgbClr val="888888"/>
                </a:solidFill>
                <a:latin typeface="Calibri"/>
                <a:ea typeface="Calibri"/>
                <a:cs typeface="Calibri"/>
                <a:sym typeface="Calibri"/>
              </a:defRPr>
            </a:lvl5pPr>
            <a:lvl6pPr marL="0" marR="0" lvl="5" indent="0" algn="l" rtl="0">
              <a:spcBef>
                <a:spcPts val="0"/>
              </a:spcBef>
              <a:spcAft>
                <a:spcPts val="0"/>
              </a:spcAft>
              <a:buNone/>
              <a:defRPr sz="2800" b="0" i="0" u="none" strike="noStrike" cap="none">
                <a:solidFill>
                  <a:srgbClr val="888888"/>
                </a:solidFill>
                <a:latin typeface="Calibri"/>
                <a:ea typeface="Calibri"/>
                <a:cs typeface="Calibri"/>
                <a:sym typeface="Calibri"/>
              </a:defRPr>
            </a:lvl6pPr>
            <a:lvl7pPr marL="0" marR="0" lvl="6" indent="0" algn="l" rtl="0">
              <a:spcBef>
                <a:spcPts val="0"/>
              </a:spcBef>
              <a:spcAft>
                <a:spcPts val="0"/>
              </a:spcAft>
              <a:buNone/>
              <a:defRPr sz="2800" b="0" i="0" u="none" strike="noStrike" cap="none">
                <a:solidFill>
                  <a:srgbClr val="888888"/>
                </a:solidFill>
                <a:latin typeface="Calibri"/>
                <a:ea typeface="Calibri"/>
                <a:cs typeface="Calibri"/>
                <a:sym typeface="Calibri"/>
              </a:defRPr>
            </a:lvl7pPr>
            <a:lvl8pPr marL="0" marR="0" lvl="7" indent="0" algn="l" rtl="0">
              <a:spcBef>
                <a:spcPts val="0"/>
              </a:spcBef>
              <a:spcAft>
                <a:spcPts val="0"/>
              </a:spcAft>
              <a:buNone/>
              <a:defRPr sz="2800" b="0" i="0" u="none" strike="noStrike" cap="none">
                <a:solidFill>
                  <a:srgbClr val="888888"/>
                </a:solidFill>
                <a:latin typeface="Calibri"/>
                <a:ea typeface="Calibri"/>
                <a:cs typeface="Calibri"/>
                <a:sym typeface="Calibri"/>
              </a:defRPr>
            </a:lvl8pPr>
            <a:lvl9pPr marL="0" marR="0" lvl="8" indent="0" algn="l" rtl="0">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4" descr="Educational Scholarship Day logo with Fine Family Academy of Educators leaf design" title="Educational Scholarship Day logo"/>
          <p:cNvPicPr preferRelativeResize="0"/>
          <p:nvPr/>
        </p:nvPicPr>
        <p:blipFill rotWithShape="1">
          <a:blip r:embed="rId12">
            <a:alphaModFix/>
          </a:blip>
          <a:srcRect/>
          <a:stretch/>
        </p:blipFill>
        <p:spPr>
          <a:xfrm>
            <a:off x="40472878" y="18767505"/>
            <a:ext cx="3188514" cy="30682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2"/>
          <p:cNvSpPr txBox="1">
            <a:spLocks noGrp="1"/>
          </p:cNvSpPr>
          <p:nvPr>
            <p:ph type="title"/>
          </p:nvPr>
        </p:nvSpPr>
        <p:spPr>
          <a:xfrm>
            <a:off x="3291900" y="3800411"/>
            <a:ext cx="37307400" cy="2198370"/>
          </a:xfrm>
          <a:prstGeom prst="rect">
            <a:avLst/>
          </a:prstGeom>
          <a:noFill/>
          <a:ln>
            <a:noFill/>
          </a:ln>
        </p:spPr>
        <p:txBody>
          <a:bodyPr spcFirstLastPara="1" wrap="square" lIns="289125" tIns="144525" rIns="289125" bIns="144525" anchor="t" anchorCtr="0">
            <a:noAutofit/>
          </a:bodyPr>
          <a:lstStyle/>
          <a:p>
            <a:pPr lvl="0" algn="ctr"/>
            <a:r>
              <a:rPr lang="en-US" dirty="0"/>
              <a:t>Curriculum Mapping: A Tool for Both Educators and Students</a:t>
            </a:r>
            <a:endParaRPr i="1" dirty="0"/>
          </a:p>
        </p:txBody>
      </p:sp>
      <p:sp>
        <p:nvSpPr>
          <p:cNvPr id="5" name="Text Placeholder 2">
            <a:extLst>
              <a:ext uri="{FF2B5EF4-FFF2-40B4-BE49-F238E27FC236}">
                <a16:creationId xmlns:a16="http://schemas.microsoft.com/office/drawing/2014/main" id="{BB05013D-1C76-450D-A03E-2C07200112A8}"/>
              </a:ext>
            </a:extLst>
          </p:cNvPr>
          <p:cNvSpPr txBox="1">
            <a:spLocks/>
          </p:cNvSpPr>
          <p:nvPr/>
        </p:nvSpPr>
        <p:spPr>
          <a:xfrm>
            <a:off x="26603325" y="325124"/>
            <a:ext cx="16573500" cy="1960876"/>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457200" marR="0" lvl="0" indent="-615950" algn="l" rtl="0">
              <a:lnSpc>
                <a:spcPct val="100000"/>
              </a:lnSpc>
              <a:spcBef>
                <a:spcPts val="2000"/>
              </a:spcBef>
              <a:spcAft>
                <a:spcPts val="0"/>
              </a:spcAft>
              <a:buClr>
                <a:schemeClr val="accent2"/>
              </a:buClr>
              <a:buSzPts val="6100"/>
              <a:buFont typeface="Noto Sans Symbols"/>
              <a:buChar char="◻"/>
              <a:defRPr sz="10100" b="0" i="0" u="none" strike="noStrike" cap="none">
                <a:solidFill>
                  <a:schemeClr val="accent1"/>
                </a:solidFill>
                <a:latin typeface="Calibri"/>
                <a:ea typeface="Calibri"/>
                <a:cs typeface="Calibri"/>
                <a:sym typeface="Calibri"/>
              </a:defRPr>
            </a:lvl1pPr>
            <a:lvl2pPr marL="914400" marR="0" lvl="1" indent="-565150" algn="l" rtl="0">
              <a:lnSpc>
                <a:spcPct val="100000"/>
              </a:lnSpc>
              <a:spcBef>
                <a:spcPts val="1800"/>
              </a:spcBef>
              <a:spcAft>
                <a:spcPts val="0"/>
              </a:spcAft>
              <a:buClr>
                <a:schemeClr val="accent2"/>
              </a:buClr>
              <a:buSzPts val="5300"/>
              <a:buFont typeface="Noto Sans Symbols"/>
              <a:buChar char="◻"/>
              <a:defRPr sz="8900" b="0" i="0" u="none" strike="noStrike" cap="none">
                <a:solidFill>
                  <a:schemeClr val="accent4"/>
                </a:solidFill>
                <a:latin typeface="Calibri"/>
                <a:ea typeface="Calibri"/>
                <a:cs typeface="Calibri"/>
                <a:sym typeface="Calibri"/>
              </a:defRPr>
            </a:lvl2pPr>
            <a:lvl3pPr marL="1371600" marR="0" lvl="2" indent="-520700" algn="l" rtl="0">
              <a:lnSpc>
                <a:spcPct val="100000"/>
              </a:lnSpc>
              <a:spcBef>
                <a:spcPts val="1500"/>
              </a:spcBef>
              <a:spcAft>
                <a:spcPts val="0"/>
              </a:spcAft>
              <a:buClr>
                <a:schemeClr val="accent2"/>
              </a:buClr>
              <a:buSzPts val="4600"/>
              <a:buFont typeface="Noto Sans Symbols"/>
              <a:buChar char="◻"/>
              <a:defRPr sz="7600" b="0" i="0" u="none" strike="noStrike" cap="none">
                <a:solidFill>
                  <a:schemeClr val="accent4"/>
                </a:solidFill>
                <a:latin typeface="Calibri"/>
                <a:ea typeface="Calibri"/>
                <a:cs typeface="Calibri"/>
                <a:sym typeface="Calibri"/>
              </a:defRPr>
            </a:lvl3pPr>
            <a:lvl4pPr marL="1828800" marR="0" lvl="3" indent="-469900" algn="l" rtl="0">
              <a:lnSpc>
                <a:spcPct val="100000"/>
              </a:lnSpc>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4pPr>
            <a:lvl5pPr marL="2286000" marR="0" lvl="4" indent="-469900" algn="l" rtl="0">
              <a:lnSpc>
                <a:spcPct val="100000"/>
              </a:lnSpc>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5pPr>
            <a:lvl6pPr marL="2743200" marR="0" lvl="5"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6pPr>
            <a:lvl7pPr marL="3200400" marR="0" lvl="6"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7pPr>
            <a:lvl8pPr marL="3657600" marR="0" lvl="7"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8pPr>
            <a:lvl9pPr marL="4114800" marR="0" lvl="8"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9pPr>
          </a:lstStyle>
          <a:p>
            <a:pPr marL="0" indent="0" algn="r" defTabSz="3336845">
              <a:lnSpc>
                <a:spcPts val="3913"/>
              </a:lnSpc>
              <a:buNone/>
              <a:defRPr/>
            </a:pPr>
            <a:r>
              <a:rPr lang="en-US" sz="3600" dirty="0">
                <a:solidFill>
                  <a:srgbClr val="002539"/>
                </a:solidFill>
              </a:rPr>
              <a:t>Kaivalya Dandamudi, Dr. Don G. Robison, PhD.</a:t>
            </a:r>
          </a:p>
          <a:p>
            <a:pPr marL="0" indent="0" algn="r" defTabSz="3336845">
              <a:buNone/>
              <a:defRPr/>
            </a:pPr>
            <a:r>
              <a:rPr lang="en-US" sz="3200" dirty="0">
                <a:solidFill>
                  <a:srgbClr val="002539"/>
                </a:solidFill>
              </a:rPr>
              <a:t>EVMS Curriculum and Instruction, Eastern Virginia Medical School, Norfolk, VA</a:t>
            </a:r>
          </a:p>
        </p:txBody>
      </p:sp>
      <p:sp>
        <p:nvSpPr>
          <p:cNvPr id="7" name="Introduction">
            <a:extLst>
              <a:ext uri="{FF2B5EF4-FFF2-40B4-BE49-F238E27FC236}">
                <a16:creationId xmlns:a16="http://schemas.microsoft.com/office/drawing/2014/main" id="{0ADBCD5A-838F-4D61-B7CA-7DC662FDA928}"/>
              </a:ext>
            </a:extLst>
          </p:cNvPr>
          <p:cNvSpPr txBox="1"/>
          <p:nvPr/>
        </p:nvSpPr>
        <p:spPr>
          <a:xfrm>
            <a:off x="2410991" y="5890800"/>
            <a:ext cx="7017261" cy="923132"/>
          </a:xfrm>
          <a:prstGeom prst="rect">
            <a:avLst/>
          </a:prstGeom>
          <a:noFill/>
        </p:spPr>
        <p:txBody>
          <a:bodyPr wrap="square" lIns="91257" tIns="45622" rIns="91257" bIns="45622" rtlCol="0">
            <a:spAutoFit/>
          </a:bodyPr>
          <a:lstStyle/>
          <a:p>
            <a:r>
              <a:rPr lang="en-US" sz="5400" b="1" dirty="0">
                <a:solidFill>
                  <a:srgbClr val="1F7F9B"/>
                </a:solidFill>
                <a:latin typeface="+mj-lt"/>
              </a:rPr>
              <a:t>Introduction</a:t>
            </a:r>
          </a:p>
        </p:txBody>
      </p:sp>
      <p:sp>
        <p:nvSpPr>
          <p:cNvPr id="8" name="introduction text">
            <a:extLst>
              <a:ext uri="{FF2B5EF4-FFF2-40B4-BE49-F238E27FC236}">
                <a16:creationId xmlns:a16="http://schemas.microsoft.com/office/drawing/2014/main" id="{9FA2B69B-6BE4-472E-AC7C-5BC21B2FD090}"/>
              </a:ext>
            </a:extLst>
          </p:cNvPr>
          <p:cNvSpPr txBox="1">
            <a:spLocks noChangeArrowheads="1"/>
          </p:cNvSpPr>
          <p:nvPr/>
        </p:nvSpPr>
        <p:spPr bwMode="auto">
          <a:xfrm>
            <a:off x="2444002" y="7051293"/>
            <a:ext cx="8342252" cy="1378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r>
              <a:rPr lang="en-US" sz="2700" u="sng" dirty="0">
                <a:latin typeface="+mn-lt"/>
              </a:rPr>
              <a:t>Curriculum Mapping</a:t>
            </a:r>
          </a:p>
          <a:p>
            <a:r>
              <a:rPr lang="en-US" sz="2700" dirty="0">
                <a:latin typeface="+mn-lt"/>
              </a:rPr>
              <a:t>A curriculum map provides a centralized and transparent approach to displaying curriculum while showing the connections of all involved parties.</a:t>
            </a:r>
            <a:r>
              <a:rPr lang="en-US" sz="2700" baseline="30000" dirty="0">
                <a:latin typeface="+mn-lt"/>
              </a:rPr>
              <a:t> 1</a:t>
            </a:r>
            <a:r>
              <a:rPr lang="en-US" sz="2700" dirty="0">
                <a:latin typeface="+mn-lt"/>
              </a:rPr>
              <a:t> Institutions and programs undertake the curriculum mapping process for many reasons including analyzing course progression, identifying curriculum gaps or repetitions, and linking outcomes with assessments and competencies for accreditation purposes.</a:t>
            </a:r>
            <a:r>
              <a:rPr lang="en-US" sz="2700" baseline="30000" dirty="0">
                <a:latin typeface="+mn-lt"/>
              </a:rPr>
              <a:t>2</a:t>
            </a:r>
            <a:r>
              <a:rPr lang="en-US" sz="2700" dirty="0">
                <a:latin typeface="+mn-lt"/>
              </a:rPr>
              <a:t> Although it has become common practice to use curriculum maps in medical education, standardization in the creation and implementation of them is limited.</a:t>
            </a:r>
            <a:r>
              <a:rPr lang="en-US" sz="2700" baseline="30000" dirty="0">
                <a:latin typeface="+mn-lt"/>
              </a:rPr>
              <a:t>3</a:t>
            </a:r>
            <a:r>
              <a:rPr lang="en-US" sz="2700" dirty="0">
                <a:latin typeface="+mn-lt"/>
              </a:rPr>
              <a:t> Most are also created by institutional faculty or specialist teams with few documented examples of students having an active role in the design and development process.</a:t>
            </a:r>
          </a:p>
          <a:p>
            <a:endParaRPr lang="en-US" sz="2700" dirty="0">
              <a:latin typeface="+mn-lt"/>
            </a:endParaRPr>
          </a:p>
          <a:p>
            <a:r>
              <a:rPr lang="en-US" sz="2700" u="sng" dirty="0">
                <a:latin typeface="+mn-lt"/>
              </a:rPr>
              <a:t>EVMS Curriculum Map</a:t>
            </a:r>
          </a:p>
          <a:p>
            <a:r>
              <a:rPr lang="en-US" sz="2700" dirty="0">
                <a:latin typeface="+mn-lt"/>
              </a:rPr>
              <a:t>After identifying a lack of clarity regarding the preclinical content progression, EVMS faculty requested a user-friendly curriculum map to visualize where content was taught in the two-year preclinical timeline and to integrate and sequence student learning. During the process, it was noted from colleagues at other medical schools that students had been productively engaged in parts of the mapping process. Seeing faculty, students, and administration as the users of the EVMS curriculum map, the goals were to create a map that was transparent, easy to use, visual, and provided links to class learning materials all while employing students in the mapping process. </a:t>
            </a:r>
          </a:p>
          <a:p>
            <a:endParaRPr lang="en-US" dirty="0">
              <a:latin typeface="+mn-lt"/>
            </a:endParaRPr>
          </a:p>
        </p:txBody>
      </p:sp>
      <p:sp>
        <p:nvSpPr>
          <p:cNvPr id="11" name="procedures">
            <a:extLst>
              <a:ext uri="{FF2B5EF4-FFF2-40B4-BE49-F238E27FC236}">
                <a16:creationId xmlns:a16="http://schemas.microsoft.com/office/drawing/2014/main" id="{712992D6-9D09-4572-9547-0276C36876EE}"/>
              </a:ext>
            </a:extLst>
          </p:cNvPr>
          <p:cNvSpPr txBox="1"/>
          <p:nvPr/>
        </p:nvSpPr>
        <p:spPr>
          <a:xfrm>
            <a:off x="19511919" y="5890800"/>
            <a:ext cx="3089609" cy="923132"/>
          </a:xfrm>
          <a:prstGeom prst="rect">
            <a:avLst/>
          </a:prstGeom>
          <a:noFill/>
        </p:spPr>
        <p:txBody>
          <a:bodyPr wrap="square" lIns="91257" tIns="45622" rIns="91257" bIns="45622" rtlCol="0">
            <a:spAutoFit/>
          </a:bodyPr>
          <a:lstStyle/>
          <a:p>
            <a:r>
              <a:rPr lang="en-US" sz="5400" b="1" dirty="0">
                <a:solidFill>
                  <a:srgbClr val="1F7F9B"/>
                </a:solidFill>
                <a:latin typeface="+mj-lt"/>
              </a:rPr>
              <a:t>Methods</a:t>
            </a:r>
          </a:p>
        </p:txBody>
      </p:sp>
      <p:sp>
        <p:nvSpPr>
          <p:cNvPr id="14" name="procedures text">
            <a:extLst>
              <a:ext uri="{FF2B5EF4-FFF2-40B4-BE49-F238E27FC236}">
                <a16:creationId xmlns:a16="http://schemas.microsoft.com/office/drawing/2014/main" id="{EB75FE4C-A31C-4281-AD39-6277E9F436EE}"/>
              </a:ext>
            </a:extLst>
          </p:cNvPr>
          <p:cNvSpPr txBox="1">
            <a:spLocks noChangeArrowheads="1"/>
          </p:cNvSpPr>
          <p:nvPr/>
        </p:nvSpPr>
        <p:spPr bwMode="auto">
          <a:xfrm>
            <a:off x="11737440" y="7183271"/>
            <a:ext cx="18638572" cy="6186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r>
              <a:rPr lang="en-US" sz="2200" dirty="0">
                <a:latin typeface="+mn-lt"/>
              </a:rPr>
              <a:t>At the most fundamental level, learning sessions are the foundational building blocks of a curriculum as well as our curriculum map. The official academic calendar, which describes the session details of time, location, content, instructional method, and instructor, serves as the backbone of the EVMS curriculum map. Each learning session on the calendar has corresponding session objectives, module objectives, Unified Competency Objectives (UCOs), keywords describing key learning points, and associated resources (PowerPoints, PDFs, documents). Most of this information was stored in Microsoft SharePoint and used to create the map interface. </a:t>
            </a:r>
          </a:p>
          <a:p>
            <a:endParaRPr lang="en-US" sz="2200" dirty="0">
              <a:latin typeface="+mn-lt"/>
            </a:endParaRPr>
          </a:p>
          <a:p>
            <a:r>
              <a:rPr lang="en-US" sz="2200" dirty="0">
                <a:latin typeface="+mn-lt"/>
              </a:rPr>
              <a:t>The original curriculum map prototype was created using Microsoft Access and modeled after a library search with learning objectives and keywords as search options. The user could type in a search term and the system would return two things: first, a scatterplot showing the learning sessions where the searched term was addressed in the curriculum; and second, a textual description of each session in tabular format with a link to the learning resources. The current map prototype was created using Microsoft PowerApps and continues to have the same search functionality. While learning session objectives already existed within session resources, students were hired as interns to assign keywords to sessions using presentation materials and other related resources. </a:t>
            </a:r>
          </a:p>
          <a:p>
            <a:endParaRPr lang="en-US" sz="2200" dirty="0">
              <a:latin typeface="+mn-lt"/>
            </a:endParaRPr>
          </a:p>
          <a:p>
            <a:r>
              <a:rPr lang="en-US" sz="2200" dirty="0">
                <a:latin typeface="+mn-lt"/>
              </a:rPr>
              <a:t>Initially, students reviewed the preclinical sessions during the summer after their first year and created keywords for each session. This process proved to be both efficient and accurate. After student feedback, the process evolved into “real-time mapping” in which first- and second-year students develop and upload keywords within 48 hours of a session’s completion. The current map prototype gives students the ability to transfer the learning session objectives and add keywords directly into the interface. This strategy of using students to assist in real-time curriculum mapping was new to EVMS and has proven to be a continued success. </a:t>
            </a:r>
          </a:p>
        </p:txBody>
      </p:sp>
      <p:pic>
        <p:nvPicPr>
          <p:cNvPr id="23" name="Picture 22" descr="This image displays a screenshot showing the curriculum map interface with features described in the caption below.">
            <a:extLst>
              <a:ext uri="{FF2B5EF4-FFF2-40B4-BE49-F238E27FC236}">
                <a16:creationId xmlns:a16="http://schemas.microsoft.com/office/drawing/2014/main" id="{8BE36224-129D-B644-8DA2-905ED1D37BDF}"/>
              </a:ext>
            </a:extLst>
          </p:cNvPr>
          <p:cNvPicPr>
            <a:picLocks noChangeAspect="1"/>
          </p:cNvPicPr>
          <p:nvPr/>
        </p:nvPicPr>
        <p:blipFill rotWithShape="1">
          <a:blip r:embed="rId3"/>
          <a:srcRect l="50027"/>
          <a:stretch/>
        </p:blipFill>
        <p:spPr>
          <a:xfrm>
            <a:off x="15335663" y="13472116"/>
            <a:ext cx="11442122" cy="6439656"/>
          </a:xfrm>
          <a:prstGeom prst="rect">
            <a:avLst/>
          </a:prstGeom>
          <a:ln>
            <a:solidFill>
              <a:schemeClr val="accent1">
                <a:lumMod val="20000"/>
                <a:lumOff val="80000"/>
              </a:schemeClr>
            </a:solidFill>
          </a:ln>
        </p:spPr>
      </p:pic>
      <p:sp>
        <p:nvSpPr>
          <p:cNvPr id="15" name="Demographics table text">
            <a:extLst>
              <a:ext uri="{FF2B5EF4-FFF2-40B4-BE49-F238E27FC236}">
                <a16:creationId xmlns:a16="http://schemas.microsoft.com/office/drawing/2014/main" id="{CCD0D3E5-ED6D-4941-B93E-1C38F94B401A}"/>
              </a:ext>
            </a:extLst>
          </p:cNvPr>
          <p:cNvSpPr txBox="1"/>
          <p:nvPr/>
        </p:nvSpPr>
        <p:spPr>
          <a:xfrm>
            <a:off x="13608227" y="19979506"/>
            <a:ext cx="14896994" cy="1200329"/>
          </a:xfrm>
          <a:prstGeom prst="rect">
            <a:avLst/>
          </a:prstGeom>
          <a:noFill/>
        </p:spPr>
        <p:txBody>
          <a:bodyPr wrap="square" rtlCol="0">
            <a:spAutoFit/>
          </a:bodyPr>
          <a:lstStyle/>
          <a:p>
            <a:pPr algn="ctr"/>
            <a:r>
              <a:rPr lang="en-US" sz="1800" dirty="0"/>
              <a:t>Image caption: This image displays the data entry page for students using the current curriculum map interface. On the left side of the image, there is a list of learning sessions with a specific session selected. When a learning session is selected, session specific information appears immediately to the right as shown in this image. This location is where students can enter keywords for each session. On the right side of this image, there is a list of associated learning objectives for the selected session. </a:t>
            </a:r>
          </a:p>
        </p:txBody>
      </p:sp>
      <p:sp>
        <p:nvSpPr>
          <p:cNvPr id="19" name="conclusions">
            <a:extLst>
              <a:ext uri="{FF2B5EF4-FFF2-40B4-BE49-F238E27FC236}">
                <a16:creationId xmlns:a16="http://schemas.microsoft.com/office/drawing/2014/main" id="{FC2B6F36-6E18-44E2-866D-939FB235640A}"/>
              </a:ext>
            </a:extLst>
          </p:cNvPr>
          <p:cNvSpPr txBox="1"/>
          <p:nvPr/>
        </p:nvSpPr>
        <p:spPr>
          <a:xfrm>
            <a:off x="31914352" y="5896418"/>
            <a:ext cx="7017261" cy="923132"/>
          </a:xfrm>
          <a:prstGeom prst="rect">
            <a:avLst/>
          </a:prstGeom>
          <a:noFill/>
        </p:spPr>
        <p:txBody>
          <a:bodyPr wrap="square" lIns="91257" tIns="45622" rIns="91257" bIns="45622" rtlCol="0">
            <a:spAutoFit/>
          </a:bodyPr>
          <a:lstStyle/>
          <a:p>
            <a:r>
              <a:rPr lang="en-US" sz="5400" b="1" dirty="0">
                <a:solidFill>
                  <a:srgbClr val="1F7F9B"/>
                </a:solidFill>
                <a:latin typeface="+mj-lt"/>
              </a:rPr>
              <a:t>Significance</a:t>
            </a:r>
          </a:p>
        </p:txBody>
      </p:sp>
      <p:sp>
        <p:nvSpPr>
          <p:cNvPr id="20" name="conclusions text">
            <a:extLst>
              <a:ext uri="{FF2B5EF4-FFF2-40B4-BE49-F238E27FC236}">
                <a16:creationId xmlns:a16="http://schemas.microsoft.com/office/drawing/2014/main" id="{A808EFB1-E718-45A9-A0EA-A1B53DD66013}"/>
              </a:ext>
            </a:extLst>
          </p:cNvPr>
          <p:cNvSpPr txBox="1">
            <a:spLocks noChangeArrowheads="1"/>
          </p:cNvSpPr>
          <p:nvPr/>
        </p:nvSpPr>
        <p:spPr bwMode="auto">
          <a:xfrm>
            <a:off x="31984075" y="7200899"/>
            <a:ext cx="8878175" cy="8817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r>
              <a:rPr lang="en-US" sz="2700" dirty="0">
                <a:latin typeface="+mn-lt"/>
              </a:rPr>
              <a:t>The EVMS curriculum map is unique in that it not only serves the traditional purpose of a curriculum map, but also attempts to create an effect similar to a search engine in which topics can be searched and in-house session resources become instantaneously accessible to users. The search function is also designed to cater to the individual based on their role or interest. Since both learning objectives and keywords can be used to search the map, faculty and students can use whichever option suits them best. </a:t>
            </a:r>
          </a:p>
          <a:p>
            <a:pPr eaLnBrk="1" hangingPunct="1"/>
            <a:endParaRPr lang="en-US" sz="2700" dirty="0">
              <a:solidFill>
                <a:schemeClr val="tx1">
                  <a:lumMod val="95000"/>
                  <a:lumOff val="5000"/>
                </a:schemeClr>
              </a:solidFill>
              <a:latin typeface="+mn-lt"/>
            </a:endParaRPr>
          </a:p>
          <a:p>
            <a:pPr eaLnBrk="1" hangingPunct="1"/>
            <a:r>
              <a:rPr lang="en-US" sz="2700" dirty="0">
                <a:solidFill>
                  <a:schemeClr val="tx1">
                    <a:lumMod val="95000"/>
                    <a:lumOff val="5000"/>
                  </a:schemeClr>
                </a:solidFill>
                <a:latin typeface="+mn-lt"/>
              </a:rPr>
              <a:t>Our map also demonstrates that it is possible to create curriculum maps that are complete, </a:t>
            </a:r>
            <a:r>
              <a:rPr lang="en-US" sz="2700" dirty="0">
                <a:latin typeface="+mn-lt"/>
              </a:rPr>
              <a:t>transparent</a:t>
            </a:r>
            <a:r>
              <a:rPr lang="en-US" sz="2700" dirty="0">
                <a:solidFill>
                  <a:schemeClr val="tx1">
                    <a:lumMod val="95000"/>
                    <a:lumOff val="5000"/>
                  </a:schemeClr>
                </a:solidFill>
                <a:latin typeface="+mn-lt"/>
              </a:rPr>
              <a:t>, easy to use, and visual. Additionally, h</a:t>
            </a:r>
            <a:r>
              <a:rPr lang="en-US" sz="2700" dirty="0">
                <a:latin typeface="+mn-lt"/>
              </a:rPr>
              <a:t>aving medical students create keywords allowed them to have a direct role in the development process of the map. </a:t>
            </a:r>
            <a:r>
              <a:rPr lang="en-US" sz="2700" dirty="0">
                <a:solidFill>
                  <a:schemeClr val="tx1">
                    <a:lumMod val="95000"/>
                    <a:lumOff val="5000"/>
                  </a:schemeClr>
                </a:solidFill>
                <a:latin typeface="+mn-lt"/>
              </a:rPr>
              <a:t>By using student mappers and data capture tools, it is possible to map the elements of a learning session within moments of its conclusion. </a:t>
            </a:r>
            <a:r>
              <a:rPr lang="en-US" sz="2700" dirty="0">
                <a:latin typeface="+mn-lt"/>
              </a:rPr>
              <a:t>If created thoughtfully, and in real-time, curriculum maps can take on greater value as both an aid to studying and as coordination tools for instruction. </a:t>
            </a:r>
            <a:endParaRPr lang="en-US" sz="2700" dirty="0">
              <a:solidFill>
                <a:schemeClr val="tx1">
                  <a:lumMod val="95000"/>
                  <a:lumOff val="5000"/>
                </a:schemeClr>
              </a:solidFill>
              <a:latin typeface="+mn-lt"/>
            </a:endParaRPr>
          </a:p>
        </p:txBody>
      </p:sp>
      <p:sp>
        <p:nvSpPr>
          <p:cNvPr id="21" name="references">
            <a:extLst>
              <a:ext uri="{FF2B5EF4-FFF2-40B4-BE49-F238E27FC236}">
                <a16:creationId xmlns:a16="http://schemas.microsoft.com/office/drawing/2014/main" id="{EB0296F6-82F6-4E64-8E51-EFD2479FD605}"/>
              </a:ext>
            </a:extLst>
          </p:cNvPr>
          <p:cNvSpPr txBox="1"/>
          <p:nvPr/>
        </p:nvSpPr>
        <p:spPr>
          <a:xfrm>
            <a:off x="31914352" y="16335075"/>
            <a:ext cx="7017261" cy="923132"/>
          </a:xfrm>
          <a:prstGeom prst="rect">
            <a:avLst/>
          </a:prstGeom>
          <a:noFill/>
        </p:spPr>
        <p:txBody>
          <a:bodyPr wrap="square" lIns="91257" tIns="45622" rIns="91257" bIns="45622" rtlCol="0">
            <a:spAutoFit/>
          </a:bodyPr>
          <a:lstStyle/>
          <a:p>
            <a:r>
              <a:rPr lang="en-US" sz="5400" b="1" dirty="0">
                <a:solidFill>
                  <a:srgbClr val="1F7F9B"/>
                </a:solidFill>
                <a:latin typeface="+mj-lt"/>
              </a:rPr>
              <a:t>References</a:t>
            </a:r>
          </a:p>
        </p:txBody>
      </p:sp>
      <p:sp>
        <p:nvSpPr>
          <p:cNvPr id="22" name="references text">
            <a:extLst>
              <a:ext uri="{FF2B5EF4-FFF2-40B4-BE49-F238E27FC236}">
                <a16:creationId xmlns:a16="http://schemas.microsoft.com/office/drawing/2014/main" id="{C9DFF6E0-C1A9-450D-9F11-3E9C7FC2FB96}"/>
              </a:ext>
            </a:extLst>
          </p:cNvPr>
          <p:cNvSpPr txBox="1">
            <a:spLocks noChangeArrowheads="1"/>
          </p:cNvSpPr>
          <p:nvPr/>
        </p:nvSpPr>
        <p:spPr bwMode="auto">
          <a:xfrm>
            <a:off x="31914352" y="17364149"/>
            <a:ext cx="8878175" cy="345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marL="514350" indent="-514350" eaLnBrk="1" hangingPunct="1">
              <a:lnSpc>
                <a:spcPct val="110000"/>
              </a:lnSpc>
              <a:buAutoNum type="arabicPeriod"/>
            </a:pPr>
            <a:r>
              <a:rPr lang="en-US" sz="2000" dirty="0"/>
              <a:t>Harden RM. AMEE guide no. 21: curriculum mapping: a tool for transparent and authentic teaching and learning. Medical Teacher. 2001;23:123–37. </a:t>
            </a:r>
          </a:p>
          <a:p>
            <a:pPr marL="514350" indent="-514350" eaLnBrk="1" hangingPunct="1">
              <a:lnSpc>
                <a:spcPct val="110000"/>
              </a:lnSpc>
              <a:buFont typeface="Arial"/>
              <a:buAutoNum type="arabicPeriod"/>
            </a:pPr>
            <a:r>
              <a:rPr lang="en-US" sz="2000" dirty="0"/>
              <a:t>Rawle F, Bowen T, </a:t>
            </a:r>
            <a:r>
              <a:rPr lang="en-US" sz="2000" dirty="0" err="1"/>
              <a:t>Murck</a:t>
            </a:r>
            <a:r>
              <a:rPr lang="en-US" sz="2000" dirty="0"/>
              <a:t> B, Hong R. 2017. Curriculum mapping across the disciplines: differences. CELT. 10:75–88.</a:t>
            </a:r>
          </a:p>
          <a:p>
            <a:pPr marL="514350" indent="-514350" eaLnBrk="1" hangingPunct="1">
              <a:lnSpc>
                <a:spcPct val="110000"/>
              </a:lnSpc>
              <a:buFont typeface="Arial"/>
              <a:buAutoNum type="arabicPeriod"/>
            </a:pPr>
            <a:r>
              <a:rPr lang="en-US" sz="2000" dirty="0" err="1"/>
              <a:t>Ellaway</a:t>
            </a:r>
            <a:r>
              <a:rPr lang="en-US" sz="2000" dirty="0"/>
              <a:t> RH, Albright S, Smothers V, Cameron T, Willett T. Curriculum inventory: Modeling, sharing and comparing medical education programs. Med Teach. 2014 Mar;36(3):208-15. </a:t>
            </a:r>
            <a:r>
              <a:rPr lang="en-US" sz="2000" dirty="0" err="1"/>
              <a:t>doi</a:t>
            </a:r>
            <a:r>
              <a:rPr lang="en-US" sz="2000" dirty="0"/>
              <a:t>: 10.3109/0142159X.2014.874552. </a:t>
            </a:r>
            <a:r>
              <a:rPr lang="en-US" sz="2000" dirty="0" err="1"/>
              <a:t>Epub</a:t>
            </a:r>
            <a:r>
              <a:rPr lang="en-US" sz="2000" dirty="0"/>
              <a:t> 2014 Feb 6. PMID: 24559305.</a:t>
            </a:r>
          </a:p>
          <a:p>
            <a:pPr marL="514350" indent="-514350" eaLnBrk="1" hangingPunct="1">
              <a:lnSpc>
                <a:spcPct val="110000"/>
              </a:lnSpc>
              <a:buAutoNum type="arabicPeriod"/>
            </a:pPr>
            <a:endParaRPr lang="en-US" sz="2000" dirty="0"/>
          </a:p>
        </p:txBody>
      </p:sp>
    </p:spTree>
    <p:extLst>
      <p:ext uri="{BB962C8B-B14F-4D97-AF65-F5344CB8AC3E}">
        <p14:creationId xmlns:p14="http://schemas.microsoft.com/office/powerpoint/2010/main" val="1934800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EVMS template 4">
  <a:themeElements>
    <a:clrScheme name="EVMS 2011">
      <a:dk1>
        <a:srgbClr val="000000"/>
      </a:dk1>
      <a:lt1>
        <a:srgbClr val="FFFFFF"/>
      </a:lt1>
      <a:dk2>
        <a:srgbClr val="00334D"/>
      </a:dk2>
      <a:lt2>
        <a:srgbClr val="EEECE1"/>
      </a:lt2>
      <a:accent1>
        <a:srgbClr val="367C99"/>
      </a:accent1>
      <a:accent2>
        <a:srgbClr val="B64121"/>
      </a:accent2>
      <a:accent3>
        <a:srgbClr val="41C4DC"/>
      </a:accent3>
      <a:accent4>
        <a:srgbClr val="766A63"/>
      </a:accent4>
      <a:accent5>
        <a:srgbClr val="DCCE86"/>
      </a:accent5>
      <a:accent6>
        <a:srgbClr val="C6EDF5"/>
      </a:accent6>
      <a:hlink>
        <a:srgbClr val="367C99"/>
      </a:hlink>
      <a:folHlink>
        <a:srgbClr val="C050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TotalTime>
  <Words>990</Words>
  <Application>Microsoft Office PowerPoint</Application>
  <PresentationFormat>Custom</PresentationFormat>
  <Paragraphs>24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Noto Sans Symbols</vt:lpstr>
      <vt:lpstr>EVMS template 4</vt:lpstr>
      <vt:lpstr>Curriculum Mapping: A Tool for Both Educators and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 Remove this slide before submitting</dc:title>
  <dc:creator>Taylor-Fishwick, Jonathan S.</dc:creator>
  <cp:lastModifiedBy>Green, Kevin H.</cp:lastModifiedBy>
  <cp:revision>27</cp:revision>
  <dcterms:created xsi:type="dcterms:W3CDTF">2021-04-15T12:23:12Z</dcterms:created>
  <dcterms:modified xsi:type="dcterms:W3CDTF">2022-05-02T17:46:03Z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0x01010036D8BDB6D61E6945B3D3C7EC6E0B8CF2</vt:lpwstr>
  </property>
  <property fmtid="{D5CDD505-2E9C-101B-9397-08002B2CF9AE}" pid="3" name="_MarkAsFinal">
    <vt:bool>true</vt:bool>
  </property>
</Properties>
</file>