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
  </p:notesMasterIdLst>
  <p:sldIdLst>
    <p:sldId id="256" r:id="rId2"/>
  </p:sldIdLst>
  <p:sldSz cx="43891200" cy="21945600"/>
  <p:notesSz cx="6858000" cy="9144000"/>
  <p:embeddedFontLst>
    <p:embeddedFont>
      <p:font typeface="Calibri" panose="020F0502020204030204" pitchFamily="34" charset="0"/>
      <p:regular r:id="rId4"/>
      <p:bold r:id="rId5"/>
      <p:italic r:id="rId6"/>
      <p:boldItalic r:id="rId7"/>
    </p:embeddedFont>
    <p:embeddedFont>
      <p:font typeface="Roboto"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hVo98Bf8TBGLjbdDIwx+vPld4U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252" y="114"/>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6"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6"/>
          <p:cNvSpPr txBox="1">
            <a:spLocks noGrp="1"/>
          </p:cNvSpPr>
          <p:nvPr>
            <p:ph type="body" idx="1"/>
          </p:nvPr>
        </p:nvSpPr>
        <p:spPr>
          <a:xfrm>
            <a:off x="2194559" y="6746580"/>
            <a:ext cx="39501599" cy="13654459"/>
          </a:xfrm>
          <a:prstGeom prst="rect">
            <a:avLst/>
          </a:prstGeom>
          <a:noFill/>
          <a:ln>
            <a:noFill/>
          </a:ln>
        </p:spPr>
        <p:txBody>
          <a:bodyPr spcFirstLastPara="1" wrap="square" lIns="289125" tIns="144525" rIns="289125" bIns="144525" anchor="t" anchorCtr="0">
            <a:noAutofit/>
          </a:bodyPr>
          <a:lstStyle>
            <a:lvl1pPr marL="457200" lvl="0" indent="-444500" algn="l">
              <a:lnSpc>
                <a:spcPct val="100000"/>
              </a:lnSpc>
              <a:spcBef>
                <a:spcPts val="1100"/>
              </a:spcBef>
              <a:spcAft>
                <a:spcPts val="0"/>
              </a:spcAft>
              <a:buSzPts val="3400"/>
              <a:buChar char="◻"/>
              <a:defRPr/>
            </a:lvl1pPr>
            <a:lvl2pPr marL="914400" lvl="1" indent="-444500" algn="l">
              <a:lnSpc>
                <a:spcPct val="100000"/>
              </a:lnSpc>
              <a:spcBef>
                <a:spcPts val="1100"/>
              </a:spcBef>
              <a:spcAft>
                <a:spcPts val="0"/>
              </a:spcAft>
              <a:buSzPts val="3400"/>
              <a:buChar char="◻"/>
              <a:defRPr/>
            </a:lvl2pPr>
            <a:lvl3pPr marL="1371600" lvl="2" indent="-444500" algn="l">
              <a:lnSpc>
                <a:spcPct val="100000"/>
              </a:lnSpc>
              <a:spcBef>
                <a:spcPts val="1100"/>
              </a:spcBef>
              <a:spcAft>
                <a:spcPts val="0"/>
              </a:spcAft>
              <a:buSzPts val="3400"/>
              <a:buChar char="◻"/>
              <a:defRPr/>
            </a:lvl3pPr>
            <a:lvl4pPr marL="1828800" lvl="3" indent="-444500" algn="l">
              <a:lnSpc>
                <a:spcPct val="100000"/>
              </a:lnSpc>
              <a:spcBef>
                <a:spcPts val="1100"/>
              </a:spcBef>
              <a:spcAft>
                <a:spcPts val="0"/>
              </a:spcAft>
              <a:buSzPts val="3400"/>
              <a:buChar char="◻"/>
              <a:defRPr/>
            </a:lvl4pPr>
            <a:lvl5pPr marL="2286000" lvl="4" indent="-444500" algn="l">
              <a:lnSpc>
                <a:spcPct val="100000"/>
              </a:lnSpc>
              <a:spcBef>
                <a:spcPts val="1100"/>
              </a:spcBef>
              <a:spcAft>
                <a:spcPts val="0"/>
              </a:spcAft>
              <a:buSzPts val="3400"/>
              <a:buChar char="◻"/>
              <a:defRPr/>
            </a:lvl5pPr>
            <a:lvl6pPr marL="2743200" lvl="5" indent="-590550" algn="l">
              <a:lnSpc>
                <a:spcPct val="100000"/>
              </a:lnSpc>
              <a:spcBef>
                <a:spcPts val="1100"/>
              </a:spcBef>
              <a:spcAft>
                <a:spcPts val="0"/>
              </a:spcAft>
              <a:buSzPts val="5700"/>
              <a:buChar char="»"/>
              <a:defRPr/>
            </a:lvl6pPr>
            <a:lvl7pPr marL="3200400" lvl="6" indent="-590550" algn="l">
              <a:lnSpc>
                <a:spcPct val="100000"/>
              </a:lnSpc>
              <a:spcBef>
                <a:spcPts val="1100"/>
              </a:spcBef>
              <a:spcAft>
                <a:spcPts val="0"/>
              </a:spcAft>
              <a:buSzPts val="5700"/>
              <a:buChar char="»"/>
              <a:defRPr/>
            </a:lvl7pPr>
            <a:lvl8pPr marL="3657600" lvl="7" indent="-590550" algn="l">
              <a:lnSpc>
                <a:spcPct val="100000"/>
              </a:lnSpc>
              <a:spcBef>
                <a:spcPts val="1100"/>
              </a:spcBef>
              <a:spcAft>
                <a:spcPts val="0"/>
              </a:spcAft>
              <a:buSzPts val="5700"/>
              <a:buChar char="»"/>
              <a:defRPr/>
            </a:lvl8pPr>
            <a:lvl9pPr marL="4114800" lvl="8" indent="-590550" algn="l">
              <a:lnSpc>
                <a:spcPct val="100000"/>
              </a:lnSpc>
              <a:spcBef>
                <a:spcPts val="1100"/>
              </a:spcBef>
              <a:spcAft>
                <a:spcPts val="0"/>
              </a:spcAft>
              <a:buSzPts val="5700"/>
              <a:buChar char="»"/>
              <a:defRPr/>
            </a:lvl9pPr>
          </a:lstStyle>
          <a:p>
            <a:endParaRPr/>
          </a:p>
        </p:txBody>
      </p:sp>
      <p:sp>
        <p:nvSpPr>
          <p:cNvPr id="16" name="Google Shape;16;p6"/>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lnSpc>
                <a:spcPct val="100000"/>
              </a:lnSpc>
              <a:spcBef>
                <a:spcPts val="0"/>
              </a:spcBef>
              <a:spcAft>
                <a:spcPts val="0"/>
              </a:spcAft>
              <a:buClr>
                <a:srgbClr val="000000"/>
              </a:buClr>
              <a:buSzPts val="4400"/>
              <a:buFont typeface="Arial"/>
              <a:buNone/>
              <a:defRPr sz="11400" b="1" i="0" u="none" strike="noStrike" cap="none">
                <a:solidFill>
                  <a:srgbClr val="1F7F9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9pPr>
          </a:lstStyle>
          <a:p>
            <a:endParaRPr/>
          </a:p>
        </p:txBody>
      </p:sp>
      <p:sp>
        <p:nvSpPr>
          <p:cNvPr id="17" name="Google Shape;17;p6"/>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467102" y="17475200"/>
            <a:ext cx="37308000" cy="4359300"/>
          </a:xfrm>
          <a:prstGeom prst="rect">
            <a:avLst/>
          </a:prstGeom>
          <a:noFill/>
          <a:ln>
            <a:noFill/>
          </a:ln>
        </p:spPr>
        <p:txBody>
          <a:bodyPr spcFirstLastPara="1" wrap="square" lIns="289125" tIns="144525" rIns="289125" bIns="144525" anchor="t" anchorCtr="0">
            <a:noAutofit/>
          </a:bodyPr>
          <a:lstStyle>
            <a:lvl1pPr marR="0" lvl="0" algn="ctr" rtl="0">
              <a:lnSpc>
                <a:spcPct val="100000"/>
              </a:lnSpc>
              <a:spcBef>
                <a:spcPts val="0"/>
              </a:spcBef>
              <a:spcAft>
                <a:spcPts val="0"/>
              </a:spcAft>
              <a:buClr>
                <a:srgbClr val="000000"/>
              </a:buClr>
              <a:buSzPts val="4400"/>
              <a:buFont typeface="Arial"/>
              <a:buNone/>
              <a:defRPr sz="9500" b="1" i="0" u="none" strike="noStrike" cap="none">
                <a:solidFill>
                  <a:schemeClr val="accen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9pPr>
          </a:lstStyle>
          <a:p>
            <a:endParaRPr/>
          </a:p>
        </p:txBody>
      </p:sp>
      <p:pic>
        <p:nvPicPr>
          <p:cNvPr id="20" name="Google Shape;20;p5"/>
          <p:cNvPicPr preferRelativeResize="0"/>
          <p:nvPr/>
        </p:nvPicPr>
        <p:blipFill rotWithShape="1">
          <a:blip r:embed="rId2">
            <a:alphaModFix/>
          </a:blip>
          <a:srcRect/>
          <a:stretch/>
        </p:blipFill>
        <p:spPr>
          <a:xfrm>
            <a:off x="11147923" y="5169876"/>
            <a:ext cx="21595354" cy="7265862"/>
          </a:xfrm>
          <a:prstGeom prst="rect">
            <a:avLst/>
          </a:prstGeom>
          <a:noFill/>
          <a:ln>
            <a:noFill/>
          </a:ln>
        </p:spPr>
      </p:pic>
      <p:pic>
        <p:nvPicPr>
          <p:cNvPr id="21" name="Google Shape;21;p5"/>
          <p:cNvPicPr preferRelativeResize="0"/>
          <p:nvPr/>
        </p:nvPicPr>
        <p:blipFill rotWithShape="1">
          <a:blip r:embed="rId3">
            <a:alphaModFix/>
          </a:blip>
          <a:srcRect/>
          <a:stretch/>
        </p:blipFill>
        <p:spPr>
          <a:xfrm>
            <a:off x="70338" y="130414"/>
            <a:ext cx="43663336" cy="46028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2194560" y="6746240"/>
            <a:ext cx="19384800" cy="13654800"/>
          </a:xfrm>
          <a:prstGeom prst="rect">
            <a:avLst/>
          </a:prstGeom>
          <a:noFill/>
          <a:ln>
            <a:noFill/>
          </a:ln>
        </p:spPr>
        <p:txBody>
          <a:bodyPr spcFirstLastPara="1" wrap="square" lIns="289125" tIns="144525" rIns="289125" bIns="144525" anchor="t" anchorCtr="0">
            <a:noAutofit/>
          </a:bodyPr>
          <a:lstStyle>
            <a:lvl1pPr marL="457200" lvl="0" indent="-565150" algn="l">
              <a:lnSpc>
                <a:spcPct val="100000"/>
              </a:lnSpc>
              <a:spcBef>
                <a:spcPts val="1800"/>
              </a:spcBef>
              <a:spcAft>
                <a:spcPts val="0"/>
              </a:spcAft>
              <a:buSzPts val="5300"/>
              <a:buChar char="◻"/>
              <a:defRPr sz="8900"/>
            </a:lvl1pPr>
            <a:lvl2pPr marL="914400" lvl="1" indent="-520700" algn="l">
              <a:lnSpc>
                <a:spcPct val="100000"/>
              </a:lnSpc>
              <a:spcBef>
                <a:spcPts val="1500"/>
              </a:spcBef>
              <a:spcAft>
                <a:spcPts val="0"/>
              </a:spcAft>
              <a:buSzPts val="4600"/>
              <a:buChar char="◻"/>
              <a:defRPr sz="7600"/>
            </a:lvl2pPr>
            <a:lvl3pPr marL="1371600" lvl="2" indent="-469900" algn="l">
              <a:lnSpc>
                <a:spcPct val="100000"/>
              </a:lnSpc>
              <a:spcBef>
                <a:spcPts val="1300"/>
              </a:spcBef>
              <a:spcAft>
                <a:spcPts val="0"/>
              </a:spcAft>
              <a:buSzPts val="3800"/>
              <a:buChar char="◻"/>
              <a:defRPr sz="6300"/>
            </a:lvl3pPr>
            <a:lvl4pPr marL="1828800" lvl="3" indent="-444500" algn="l">
              <a:lnSpc>
                <a:spcPct val="100000"/>
              </a:lnSpc>
              <a:spcBef>
                <a:spcPts val="1100"/>
              </a:spcBef>
              <a:spcAft>
                <a:spcPts val="0"/>
              </a:spcAft>
              <a:buSzPts val="3400"/>
              <a:buChar char="◻"/>
              <a:defRPr sz="5700"/>
            </a:lvl4pPr>
            <a:lvl5pPr marL="2286000" lvl="4" indent="-444500" algn="l">
              <a:lnSpc>
                <a:spcPct val="100000"/>
              </a:lnSpc>
              <a:spcBef>
                <a:spcPts val="1100"/>
              </a:spcBef>
              <a:spcAft>
                <a:spcPts val="0"/>
              </a:spcAft>
              <a:buSzPts val="3400"/>
              <a:buChar char="◻"/>
              <a:defRPr sz="5700"/>
            </a:lvl5pPr>
            <a:lvl6pPr marL="2743200" lvl="5" indent="-590550" algn="l">
              <a:lnSpc>
                <a:spcPct val="100000"/>
              </a:lnSpc>
              <a:spcBef>
                <a:spcPts val="1100"/>
              </a:spcBef>
              <a:spcAft>
                <a:spcPts val="0"/>
              </a:spcAft>
              <a:buSzPts val="5700"/>
              <a:buChar char="»"/>
              <a:defRPr sz="5700"/>
            </a:lvl6pPr>
            <a:lvl7pPr marL="3200400" lvl="6" indent="-590550" algn="l">
              <a:lnSpc>
                <a:spcPct val="100000"/>
              </a:lnSpc>
              <a:spcBef>
                <a:spcPts val="1100"/>
              </a:spcBef>
              <a:spcAft>
                <a:spcPts val="0"/>
              </a:spcAft>
              <a:buSzPts val="5700"/>
              <a:buChar char="»"/>
              <a:defRPr sz="5700"/>
            </a:lvl7pPr>
            <a:lvl8pPr marL="3657600" lvl="7" indent="-590550" algn="l">
              <a:lnSpc>
                <a:spcPct val="100000"/>
              </a:lnSpc>
              <a:spcBef>
                <a:spcPts val="1100"/>
              </a:spcBef>
              <a:spcAft>
                <a:spcPts val="0"/>
              </a:spcAft>
              <a:buSzPts val="5700"/>
              <a:buChar char="»"/>
              <a:defRPr sz="5700"/>
            </a:lvl8pPr>
            <a:lvl9pPr marL="4114800" lvl="8" indent="-590550" algn="l">
              <a:lnSpc>
                <a:spcPct val="100000"/>
              </a:lnSpc>
              <a:spcBef>
                <a:spcPts val="1100"/>
              </a:spcBef>
              <a:spcAft>
                <a:spcPts val="0"/>
              </a:spcAft>
              <a:buSzPts val="5700"/>
              <a:buChar char="»"/>
              <a:defRPr sz="5700"/>
            </a:lvl9pPr>
          </a:lstStyle>
          <a:p>
            <a:endParaRPr/>
          </a:p>
        </p:txBody>
      </p:sp>
      <p:sp>
        <p:nvSpPr>
          <p:cNvPr id="24" name="Google Shape;24;p7"/>
          <p:cNvSpPr txBox="1">
            <a:spLocks noGrp="1"/>
          </p:cNvSpPr>
          <p:nvPr>
            <p:ph type="body" idx="2"/>
          </p:nvPr>
        </p:nvSpPr>
        <p:spPr>
          <a:xfrm>
            <a:off x="22311360" y="6746240"/>
            <a:ext cx="19384800" cy="13654800"/>
          </a:xfrm>
          <a:prstGeom prst="rect">
            <a:avLst/>
          </a:prstGeom>
          <a:noFill/>
          <a:ln>
            <a:noFill/>
          </a:ln>
        </p:spPr>
        <p:txBody>
          <a:bodyPr spcFirstLastPara="1" wrap="square" lIns="289125" tIns="144525" rIns="289125" bIns="144525" anchor="t" anchorCtr="0">
            <a:noAutofit/>
          </a:bodyPr>
          <a:lstStyle>
            <a:lvl1pPr marL="457200" lvl="0" indent="-565150" algn="l">
              <a:lnSpc>
                <a:spcPct val="100000"/>
              </a:lnSpc>
              <a:spcBef>
                <a:spcPts val="1800"/>
              </a:spcBef>
              <a:spcAft>
                <a:spcPts val="0"/>
              </a:spcAft>
              <a:buSzPts val="5300"/>
              <a:buChar char="◻"/>
              <a:defRPr sz="8900"/>
            </a:lvl1pPr>
            <a:lvl2pPr marL="914400" lvl="1" indent="-520700" algn="l">
              <a:lnSpc>
                <a:spcPct val="100000"/>
              </a:lnSpc>
              <a:spcBef>
                <a:spcPts val="1500"/>
              </a:spcBef>
              <a:spcAft>
                <a:spcPts val="0"/>
              </a:spcAft>
              <a:buSzPts val="4600"/>
              <a:buChar char="◻"/>
              <a:defRPr sz="7600"/>
            </a:lvl2pPr>
            <a:lvl3pPr marL="1371600" lvl="2" indent="-469900" algn="l">
              <a:lnSpc>
                <a:spcPct val="100000"/>
              </a:lnSpc>
              <a:spcBef>
                <a:spcPts val="1300"/>
              </a:spcBef>
              <a:spcAft>
                <a:spcPts val="0"/>
              </a:spcAft>
              <a:buSzPts val="3800"/>
              <a:buChar char="◻"/>
              <a:defRPr sz="6300"/>
            </a:lvl3pPr>
            <a:lvl4pPr marL="1828800" lvl="3" indent="-444500" algn="l">
              <a:lnSpc>
                <a:spcPct val="100000"/>
              </a:lnSpc>
              <a:spcBef>
                <a:spcPts val="1100"/>
              </a:spcBef>
              <a:spcAft>
                <a:spcPts val="0"/>
              </a:spcAft>
              <a:buSzPts val="3400"/>
              <a:buChar char="◻"/>
              <a:defRPr sz="5700"/>
            </a:lvl4pPr>
            <a:lvl5pPr marL="2286000" lvl="4" indent="-444500" algn="l">
              <a:lnSpc>
                <a:spcPct val="100000"/>
              </a:lnSpc>
              <a:spcBef>
                <a:spcPts val="1100"/>
              </a:spcBef>
              <a:spcAft>
                <a:spcPts val="0"/>
              </a:spcAft>
              <a:buSzPts val="3400"/>
              <a:buChar char="◻"/>
              <a:defRPr sz="5700"/>
            </a:lvl5pPr>
            <a:lvl6pPr marL="2743200" lvl="5" indent="-590550" algn="l">
              <a:lnSpc>
                <a:spcPct val="100000"/>
              </a:lnSpc>
              <a:spcBef>
                <a:spcPts val="1100"/>
              </a:spcBef>
              <a:spcAft>
                <a:spcPts val="0"/>
              </a:spcAft>
              <a:buSzPts val="5700"/>
              <a:buChar char="»"/>
              <a:defRPr sz="5700"/>
            </a:lvl6pPr>
            <a:lvl7pPr marL="3200400" lvl="6" indent="-590550" algn="l">
              <a:lnSpc>
                <a:spcPct val="100000"/>
              </a:lnSpc>
              <a:spcBef>
                <a:spcPts val="1100"/>
              </a:spcBef>
              <a:spcAft>
                <a:spcPts val="0"/>
              </a:spcAft>
              <a:buSzPts val="5700"/>
              <a:buChar char="»"/>
              <a:defRPr sz="5700"/>
            </a:lvl7pPr>
            <a:lvl8pPr marL="3657600" lvl="7" indent="-590550" algn="l">
              <a:lnSpc>
                <a:spcPct val="100000"/>
              </a:lnSpc>
              <a:spcBef>
                <a:spcPts val="1100"/>
              </a:spcBef>
              <a:spcAft>
                <a:spcPts val="0"/>
              </a:spcAft>
              <a:buSzPts val="5700"/>
              <a:buChar char="»"/>
              <a:defRPr sz="5700"/>
            </a:lvl8pPr>
            <a:lvl9pPr marL="4114800" lvl="8" indent="-590550" algn="l">
              <a:lnSpc>
                <a:spcPct val="100000"/>
              </a:lnSpc>
              <a:spcBef>
                <a:spcPts val="1100"/>
              </a:spcBef>
              <a:spcAft>
                <a:spcPts val="0"/>
              </a:spcAft>
              <a:buSzPts val="5700"/>
              <a:buChar char="»"/>
              <a:defRPr sz="5700"/>
            </a:lvl9pPr>
          </a:lstStyle>
          <a:p>
            <a:endParaRPr/>
          </a:p>
        </p:txBody>
      </p:sp>
      <p:sp>
        <p:nvSpPr>
          <p:cNvPr id="25" name="Google Shape;25;p7"/>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lnSpc>
                <a:spcPct val="100000"/>
              </a:lnSpc>
              <a:spcBef>
                <a:spcPts val="0"/>
              </a:spcBef>
              <a:spcAft>
                <a:spcPts val="0"/>
              </a:spcAft>
              <a:buClr>
                <a:srgbClr val="000000"/>
              </a:buClr>
              <a:buSzPts val="4400"/>
              <a:buFont typeface="Arial"/>
              <a:buNone/>
              <a:defRPr sz="11400" b="1" i="0" u="none" strike="noStrike" cap="none">
                <a:solidFill>
                  <a:srgbClr val="1F7F9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9pPr>
          </a:lstStyle>
          <a:p>
            <a:endParaRPr/>
          </a:p>
        </p:txBody>
      </p:sp>
      <p:sp>
        <p:nvSpPr>
          <p:cNvPr id="26" name="Google Shape;26;p7"/>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2194565" y="4661521"/>
            <a:ext cx="19392600" cy="2047200"/>
          </a:xfrm>
          <a:prstGeom prst="rect">
            <a:avLst/>
          </a:prstGeom>
          <a:noFill/>
          <a:ln>
            <a:noFill/>
          </a:ln>
        </p:spPr>
        <p:txBody>
          <a:bodyPr spcFirstLastPara="1" wrap="square" lIns="289125" tIns="144525" rIns="289125" bIns="144525" anchor="b" anchorCtr="0">
            <a:noAutofit/>
          </a:bodyPr>
          <a:lstStyle>
            <a:lvl1pPr marL="457200" lvl="0" indent="-228600" algn="l">
              <a:lnSpc>
                <a:spcPct val="100000"/>
              </a:lnSpc>
              <a:spcBef>
                <a:spcPts val="1500"/>
              </a:spcBef>
              <a:spcAft>
                <a:spcPts val="0"/>
              </a:spcAft>
              <a:buSzPts val="4600"/>
              <a:buNone/>
              <a:defRPr sz="7600" b="1">
                <a:solidFill>
                  <a:schemeClr val="accent1"/>
                </a:solidFill>
              </a:defRPr>
            </a:lvl1pPr>
            <a:lvl2pPr marL="914400" lvl="1" indent="-228600" algn="l">
              <a:lnSpc>
                <a:spcPct val="100000"/>
              </a:lnSpc>
              <a:spcBef>
                <a:spcPts val="1300"/>
              </a:spcBef>
              <a:spcAft>
                <a:spcPts val="0"/>
              </a:spcAft>
              <a:buSzPts val="3800"/>
              <a:buNone/>
              <a:defRPr sz="6300" b="1"/>
            </a:lvl2pPr>
            <a:lvl3pPr marL="1371600" lvl="2" indent="-228600" algn="l">
              <a:lnSpc>
                <a:spcPct val="100000"/>
              </a:lnSpc>
              <a:spcBef>
                <a:spcPts val="1100"/>
              </a:spcBef>
              <a:spcAft>
                <a:spcPts val="0"/>
              </a:spcAft>
              <a:buSzPts val="3400"/>
              <a:buNone/>
              <a:defRPr sz="5700" b="1"/>
            </a:lvl3pPr>
            <a:lvl4pPr marL="1828800" lvl="3" indent="-228600" algn="l">
              <a:lnSpc>
                <a:spcPct val="100000"/>
              </a:lnSpc>
              <a:spcBef>
                <a:spcPts val="1000"/>
              </a:spcBef>
              <a:spcAft>
                <a:spcPts val="0"/>
              </a:spcAft>
              <a:buSzPts val="3000"/>
              <a:buNone/>
              <a:defRPr sz="5100" b="1"/>
            </a:lvl4pPr>
            <a:lvl5pPr marL="2286000" lvl="4" indent="-228600" algn="l">
              <a:lnSpc>
                <a:spcPct val="100000"/>
              </a:lnSpc>
              <a:spcBef>
                <a:spcPts val="1000"/>
              </a:spcBef>
              <a:spcAft>
                <a:spcPts val="0"/>
              </a:spcAft>
              <a:buSzPts val="3000"/>
              <a:buNone/>
              <a:defRPr sz="5100" b="1"/>
            </a:lvl5pPr>
            <a:lvl6pPr marL="2743200" lvl="5" indent="-228600" algn="l">
              <a:lnSpc>
                <a:spcPct val="100000"/>
              </a:lnSpc>
              <a:spcBef>
                <a:spcPts val="1000"/>
              </a:spcBef>
              <a:spcAft>
                <a:spcPts val="0"/>
              </a:spcAft>
              <a:buSzPts val="5100"/>
              <a:buNone/>
              <a:defRPr sz="5100" b="1"/>
            </a:lvl6pPr>
            <a:lvl7pPr marL="3200400" lvl="6" indent="-228600" algn="l">
              <a:lnSpc>
                <a:spcPct val="100000"/>
              </a:lnSpc>
              <a:spcBef>
                <a:spcPts val="1000"/>
              </a:spcBef>
              <a:spcAft>
                <a:spcPts val="0"/>
              </a:spcAft>
              <a:buSzPts val="5100"/>
              <a:buNone/>
              <a:defRPr sz="5100" b="1"/>
            </a:lvl7pPr>
            <a:lvl8pPr marL="3657600" lvl="7" indent="-228600" algn="l">
              <a:lnSpc>
                <a:spcPct val="100000"/>
              </a:lnSpc>
              <a:spcBef>
                <a:spcPts val="1000"/>
              </a:spcBef>
              <a:spcAft>
                <a:spcPts val="0"/>
              </a:spcAft>
              <a:buSzPts val="5100"/>
              <a:buNone/>
              <a:defRPr sz="5100" b="1"/>
            </a:lvl8pPr>
            <a:lvl9pPr marL="4114800" lvl="8" indent="-228600" algn="l">
              <a:lnSpc>
                <a:spcPct val="100000"/>
              </a:lnSpc>
              <a:spcBef>
                <a:spcPts val="1000"/>
              </a:spcBef>
              <a:spcAft>
                <a:spcPts val="0"/>
              </a:spcAft>
              <a:buSzPts val="5100"/>
              <a:buNone/>
              <a:defRPr sz="5100" b="1"/>
            </a:lvl9pPr>
          </a:lstStyle>
          <a:p>
            <a:endParaRPr/>
          </a:p>
        </p:txBody>
      </p:sp>
      <p:sp>
        <p:nvSpPr>
          <p:cNvPr id="29" name="Google Shape;29;p8"/>
          <p:cNvSpPr txBox="1">
            <a:spLocks noGrp="1"/>
          </p:cNvSpPr>
          <p:nvPr>
            <p:ph type="body" idx="2"/>
          </p:nvPr>
        </p:nvSpPr>
        <p:spPr>
          <a:xfrm>
            <a:off x="2194565" y="6781798"/>
            <a:ext cx="19392600" cy="12644400"/>
          </a:xfrm>
          <a:prstGeom prst="rect">
            <a:avLst/>
          </a:prstGeom>
          <a:noFill/>
          <a:ln>
            <a:noFill/>
          </a:ln>
        </p:spPr>
        <p:txBody>
          <a:bodyPr spcFirstLastPara="1" wrap="square" lIns="289125" tIns="144525" rIns="289125" bIns="144525" anchor="t" anchorCtr="0">
            <a:noAutofit/>
          </a:bodyPr>
          <a:lstStyle>
            <a:lvl1pPr marL="457200" lvl="0" indent="-520700" algn="l">
              <a:lnSpc>
                <a:spcPct val="100000"/>
              </a:lnSpc>
              <a:spcBef>
                <a:spcPts val="1500"/>
              </a:spcBef>
              <a:spcAft>
                <a:spcPts val="0"/>
              </a:spcAft>
              <a:buSzPts val="4600"/>
              <a:buChar char="◻"/>
              <a:defRPr sz="7600"/>
            </a:lvl1pPr>
            <a:lvl2pPr marL="914400" lvl="1" indent="-469900" algn="l">
              <a:lnSpc>
                <a:spcPct val="100000"/>
              </a:lnSpc>
              <a:spcBef>
                <a:spcPts val="1300"/>
              </a:spcBef>
              <a:spcAft>
                <a:spcPts val="0"/>
              </a:spcAft>
              <a:buSzPts val="3800"/>
              <a:buChar char="◻"/>
              <a:defRPr sz="6300"/>
            </a:lvl2pPr>
            <a:lvl3pPr marL="1371600" lvl="2" indent="-444500" algn="l">
              <a:lnSpc>
                <a:spcPct val="100000"/>
              </a:lnSpc>
              <a:spcBef>
                <a:spcPts val="1100"/>
              </a:spcBef>
              <a:spcAft>
                <a:spcPts val="0"/>
              </a:spcAft>
              <a:buSzPts val="3400"/>
              <a:buChar char="◻"/>
              <a:defRPr sz="5700"/>
            </a:lvl3pPr>
            <a:lvl4pPr marL="1828800" lvl="3" indent="-419100" algn="l">
              <a:lnSpc>
                <a:spcPct val="100000"/>
              </a:lnSpc>
              <a:spcBef>
                <a:spcPts val="1000"/>
              </a:spcBef>
              <a:spcAft>
                <a:spcPts val="0"/>
              </a:spcAft>
              <a:buSzPts val="3000"/>
              <a:buChar char="◻"/>
              <a:defRPr sz="5100"/>
            </a:lvl4pPr>
            <a:lvl5pPr marL="2286000" lvl="4" indent="-419100" algn="l">
              <a:lnSpc>
                <a:spcPct val="100000"/>
              </a:lnSpc>
              <a:spcBef>
                <a:spcPts val="1000"/>
              </a:spcBef>
              <a:spcAft>
                <a:spcPts val="0"/>
              </a:spcAft>
              <a:buSzPts val="3000"/>
              <a:buChar char="◻"/>
              <a:defRPr sz="5100"/>
            </a:lvl5pPr>
            <a:lvl6pPr marL="2743200" lvl="5" indent="-552450" algn="l">
              <a:lnSpc>
                <a:spcPct val="100000"/>
              </a:lnSpc>
              <a:spcBef>
                <a:spcPts val="1000"/>
              </a:spcBef>
              <a:spcAft>
                <a:spcPts val="0"/>
              </a:spcAft>
              <a:buSzPts val="5100"/>
              <a:buChar char="»"/>
              <a:defRPr sz="5100"/>
            </a:lvl6pPr>
            <a:lvl7pPr marL="3200400" lvl="6" indent="-552450" algn="l">
              <a:lnSpc>
                <a:spcPct val="100000"/>
              </a:lnSpc>
              <a:spcBef>
                <a:spcPts val="1000"/>
              </a:spcBef>
              <a:spcAft>
                <a:spcPts val="0"/>
              </a:spcAft>
              <a:buSzPts val="5100"/>
              <a:buChar char="»"/>
              <a:defRPr sz="5100"/>
            </a:lvl7pPr>
            <a:lvl8pPr marL="3657600" lvl="7" indent="-552450" algn="l">
              <a:lnSpc>
                <a:spcPct val="100000"/>
              </a:lnSpc>
              <a:spcBef>
                <a:spcPts val="1000"/>
              </a:spcBef>
              <a:spcAft>
                <a:spcPts val="0"/>
              </a:spcAft>
              <a:buSzPts val="5100"/>
              <a:buChar char="»"/>
              <a:defRPr sz="5100"/>
            </a:lvl8pPr>
            <a:lvl9pPr marL="4114800" lvl="8" indent="-552450" algn="l">
              <a:lnSpc>
                <a:spcPct val="100000"/>
              </a:lnSpc>
              <a:spcBef>
                <a:spcPts val="1000"/>
              </a:spcBef>
              <a:spcAft>
                <a:spcPts val="0"/>
              </a:spcAft>
              <a:buSzPts val="5100"/>
              <a:buChar char="»"/>
              <a:defRPr sz="5100"/>
            </a:lvl9pPr>
          </a:lstStyle>
          <a:p>
            <a:endParaRPr/>
          </a:p>
        </p:txBody>
      </p:sp>
      <p:sp>
        <p:nvSpPr>
          <p:cNvPr id="30" name="Google Shape;30;p8"/>
          <p:cNvSpPr txBox="1">
            <a:spLocks noGrp="1"/>
          </p:cNvSpPr>
          <p:nvPr>
            <p:ph type="body" idx="3"/>
          </p:nvPr>
        </p:nvSpPr>
        <p:spPr>
          <a:xfrm>
            <a:off x="22296130" y="6781798"/>
            <a:ext cx="19401000" cy="12644400"/>
          </a:xfrm>
          <a:prstGeom prst="rect">
            <a:avLst/>
          </a:prstGeom>
          <a:noFill/>
          <a:ln>
            <a:noFill/>
          </a:ln>
        </p:spPr>
        <p:txBody>
          <a:bodyPr spcFirstLastPara="1" wrap="square" lIns="289125" tIns="144525" rIns="289125" bIns="144525" anchor="t" anchorCtr="0">
            <a:noAutofit/>
          </a:bodyPr>
          <a:lstStyle>
            <a:lvl1pPr marL="457200" lvl="0" indent="-520700" algn="l">
              <a:lnSpc>
                <a:spcPct val="100000"/>
              </a:lnSpc>
              <a:spcBef>
                <a:spcPts val="1500"/>
              </a:spcBef>
              <a:spcAft>
                <a:spcPts val="0"/>
              </a:spcAft>
              <a:buSzPts val="4600"/>
              <a:buChar char="◻"/>
              <a:defRPr sz="7600"/>
            </a:lvl1pPr>
            <a:lvl2pPr marL="914400" lvl="1" indent="-469900" algn="l">
              <a:lnSpc>
                <a:spcPct val="100000"/>
              </a:lnSpc>
              <a:spcBef>
                <a:spcPts val="1300"/>
              </a:spcBef>
              <a:spcAft>
                <a:spcPts val="0"/>
              </a:spcAft>
              <a:buSzPts val="3800"/>
              <a:buChar char="◻"/>
              <a:defRPr sz="6300"/>
            </a:lvl2pPr>
            <a:lvl3pPr marL="1371600" lvl="2" indent="-444500" algn="l">
              <a:lnSpc>
                <a:spcPct val="100000"/>
              </a:lnSpc>
              <a:spcBef>
                <a:spcPts val="1100"/>
              </a:spcBef>
              <a:spcAft>
                <a:spcPts val="0"/>
              </a:spcAft>
              <a:buSzPts val="3400"/>
              <a:buChar char="◻"/>
              <a:defRPr sz="5700"/>
            </a:lvl3pPr>
            <a:lvl4pPr marL="1828800" lvl="3" indent="-419100" algn="l">
              <a:lnSpc>
                <a:spcPct val="100000"/>
              </a:lnSpc>
              <a:spcBef>
                <a:spcPts val="1000"/>
              </a:spcBef>
              <a:spcAft>
                <a:spcPts val="0"/>
              </a:spcAft>
              <a:buSzPts val="3000"/>
              <a:buChar char="◻"/>
              <a:defRPr sz="5100"/>
            </a:lvl4pPr>
            <a:lvl5pPr marL="2286000" lvl="4" indent="-419100" algn="l">
              <a:lnSpc>
                <a:spcPct val="100000"/>
              </a:lnSpc>
              <a:spcBef>
                <a:spcPts val="1000"/>
              </a:spcBef>
              <a:spcAft>
                <a:spcPts val="0"/>
              </a:spcAft>
              <a:buSzPts val="3000"/>
              <a:buChar char="◻"/>
              <a:defRPr sz="5100"/>
            </a:lvl5pPr>
            <a:lvl6pPr marL="2743200" lvl="5" indent="-552450" algn="l">
              <a:lnSpc>
                <a:spcPct val="100000"/>
              </a:lnSpc>
              <a:spcBef>
                <a:spcPts val="1000"/>
              </a:spcBef>
              <a:spcAft>
                <a:spcPts val="0"/>
              </a:spcAft>
              <a:buSzPts val="5100"/>
              <a:buChar char="»"/>
              <a:defRPr sz="5100"/>
            </a:lvl6pPr>
            <a:lvl7pPr marL="3200400" lvl="6" indent="-552450" algn="l">
              <a:lnSpc>
                <a:spcPct val="100000"/>
              </a:lnSpc>
              <a:spcBef>
                <a:spcPts val="1000"/>
              </a:spcBef>
              <a:spcAft>
                <a:spcPts val="0"/>
              </a:spcAft>
              <a:buSzPts val="5100"/>
              <a:buChar char="»"/>
              <a:defRPr sz="5100"/>
            </a:lvl7pPr>
            <a:lvl8pPr marL="3657600" lvl="7" indent="-552450" algn="l">
              <a:lnSpc>
                <a:spcPct val="100000"/>
              </a:lnSpc>
              <a:spcBef>
                <a:spcPts val="1000"/>
              </a:spcBef>
              <a:spcAft>
                <a:spcPts val="0"/>
              </a:spcAft>
              <a:buSzPts val="5100"/>
              <a:buChar char="»"/>
              <a:defRPr sz="5100"/>
            </a:lvl8pPr>
            <a:lvl9pPr marL="4114800" lvl="8" indent="-552450" algn="l">
              <a:lnSpc>
                <a:spcPct val="100000"/>
              </a:lnSpc>
              <a:spcBef>
                <a:spcPts val="1000"/>
              </a:spcBef>
              <a:spcAft>
                <a:spcPts val="0"/>
              </a:spcAft>
              <a:buSzPts val="5100"/>
              <a:buChar char="»"/>
              <a:defRPr sz="5100"/>
            </a:lvl9pPr>
          </a:lstStyle>
          <a:p>
            <a:endParaRPr/>
          </a:p>
        </p:txBody>
      </p:sp>
      <p:sp>
        <p:nvSpPr>
          <p:cNvPr id="31" name="Google Shape;31;p8"/>
          <p:cNvSpPr txBox="1">
            <a:spLocks noGrp="1"/>
          </p:cNvSpPr>
          <p:nvPr>
            <p:ph type="body" idx="4"/>
          </p:nvPr>
        </p:nvSpPr>
        <p:spPr>
          <a:xfrm>
            <a:off x="22296130" y="4661521"/>
            <a:ext cx="19392600" cy="2047200"/>
          </a:xfrm>
          <a:prstGeom prst="rect">
            <a:avLst/>
          </a:prstGeom>
          <a:noFill/>
          <a:ln>
            <a:noFill/>
          </a:ln>
        </p:spPr>
        <p:txBody>
          <a:bodyPr spcFirstLastPara="1" wrap="square" lIns="289125" tIns="144525" rIns="289125" bIns="144525" anchor="b" anchorCtr="0">
            <a:noAutofit/>
          </a:bodyPr>
          <a:lstStyle>
            <a:lvl1pPr marL="457200" lvl="0" indent="-228600" algn="l">
              <a:lnSpc>
                <a:spcPct val="100000"/>
              </a:lnSpc>
              <a:spcBef>
                <a:spcPts val="1500"/>
              </a:spcBef>
              <a:spcAft>
                <a:spcPts val="0"/>
              </a:spcAft>
              <a:buSzPts val="4600"/>
              <a:buNone/>
              <a:defRPr sz="7600" b="1">
                <a:solidFill>
                  <a:schemeClr val="accent1"/>
                </a:solidFill>
              </a:defRPr>
            </a:lvl1pPr>
            <a:lvl2pPr marL="914400" lvl="1" indent="-228600" algn="l">
              <a:lnSpc>
                <a:spcPct val="100000"/>
              </a:lnSpc>
              <a:spcBef>
                <a:spcPts val="1300"/>
              </a:spcBef>
              <a:spcAft>
                <a:spcPts val="0"/>
              </a:spcAft>
              <a:buSzPts val="3800"/>
              <a:buNone/>
              <a:defRPr sz="6300" b="1"/>
            </a:lvl2pPr>
            <a:lvl3pPr marL="1371600" lvl="2" indent="-228600" algn="l">
              <a:lnSpc>
                <a:spcPct val="100000"/>
              </a:lnSpc>
              <a:spcBef>
                <a:spcPts val="1100"/>
              </a:spcBef>
              <a:spcAft>
                <a:spcPts val="0"/>
              </a:spcAft>
              <a:buSzPts val="3400"/>
              <a:buNone/>
              <a:defRPr sz="5700" b="1"/>
            </a:lvl3pPr>
            <a:lvl4pPr marL="1828800" lvl="3" indent="-228600" algn="l">
              <a:lnSpc>
                <a:spcPct val="100000"/>
              </a:lnSpc>
              <a:spcBef>
                <a:spcPts val="1000"/>
              </a:spcBef>
              <a:spcAft>
                <a:spcPts val="0"/>
              </a:spcAft>
              <a:buSzPts val="3000"/>
              <a:buNone/>
              <a:defRPr sz="5100" b="1"/>
            </a:lvl4pPr>
            <a:lvl5pPr marL="2286000" lvl="4" indent="-228600" algn="l">
              <a:lnSpc>
                <a:spcPct val="100000"/>
              </a:lnSpc>
              <a:spcBef>
                <a:spcPts val="1000"/>
              </a:spcBef>
              <a:spcAft>
                <a:spcPts val="0"/>
              </a:spcAft>
              <a:buSzPts val="3000"/>
              <a:buNone/>
              <a:defRPr sz="5100" b="1"/>
            </a:lvl5pPr>
            <a:lvl6pPr marL="2743200" lvl="5" indent="-228600" algn="l">
              <a:lnSpc>
                <a:spcPct val="100000"/>
              </a:lnSpc>
              <a:spcBef>
                <a:spcPts val="1000"/>
              </a:spcBef>
              <a:spcAft>
                <a:spcPts val="0"/>
              </a:spcAft>
              <a:buSzPts val="5100"/>
              <a:buNone/>
              <a:defRPr sz="5100" b="1"/>
            </a:lvl6pPr>
            <a:lvl7pPr marL="3200400" lvl="6" indent="-228600" algn="l">
              <a:lnSpc>
                <a:spcPct val="100000"/>
              </a:lnSpc>
              <a:spcBef>
                <a:spcPts val="1000"/>
              </a:spcBef>
              <a:spcAft>
                <a:spcPts val="0"/>
              </a:spcAft>
              <a:buSzPts val="5100"/>
              <a:buNone/>
              <a:defRPr sz="5100" b="1"/>
            </a:lvl7pPr>
            <a:lvl8pPr marL="3657600" lvl="7" indent="-228600" algn="l">
              <a:lnSpc>
                <a:spcPct val="100000"/>
              </a:lnSpc>
              <a:spcBef>
                <a:spcPts val="1000"/>
              </a:spcBef>
              <a:spcAft>
                <a:spcPts val="0"/>
              </a:spcAft>
              <a:buSzPts val="5100"/>
              <a:buNone/>
              <a:defRPr sz="5100" b="1"/>
            </a:lvl8pPr>
            <a:lvl9pPr marL="4114800" lvl="8" indent="-228600" algn="l">
              <a:lnSpc>
                <a:spcPct val="100000"/>
              </a:lnSpc>
              <a:spcBef>
                <a:spcPts val="1000"/>
              </a:spcBef>
              <a:spcAft>
                <a:spcPts val="0"/>
              </a:spcAft>
              <a:buSzPts val="5100"/>
              <a:buNone/>
              <a:defRPr sz="5100" b="1"/>
            </a:lvl9pPr>
          </a:lstStyle>
          <a:p>
            <a:endParaRPr/>
          </a:p>
        </p:txBody>
      </p:sp>
      <p:sp>
        <p:nvSpPr>
          <p:cNvPr id="32" name="Google Shape;32;p8"/>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lnSpc>
                <a:spcPct val="100000"/>
              </a:lnSpc>
              <a:spcBef>
                <a:spcPts val="0"/>
              </a:spcBef>
              <a:spcAft>
                <a:spcPts val="0"/>
              </a:spcAft>
              <a:buClr>
                <a:srgbClr val="000000"/>
              </a:buClr>
              <a:buSzPts val="4400"/>
              <a:buFont typeface="Arial"/>
              <a:buNone/>
              <a:defRPr sz="11400" b="1" i="0" u="none" strike="noStrike" cap="none">
                <a:solidFill>
                  <a:srgbClr val="1F7F9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9pPr>
          </a:lstStyle>
          <a:p>
            <a:endParaRPr/>
          </a:p>
        </p:txBody>
      </p:sp>
      <p:sp>
        <p:nvSpPr>
          <p:cNvPr id="35" name="Google Shape;35;p9"/>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6"/>
        <p:cNvGrpSpPr/>
        <p:nvPr/>
      </p:nvGrpSpPr>
      <p:grpSpPr>
        <a:xfrm>
          <a:off x="0" y="0"/>
          <a:ext cx="0" cy="0"/>
          <a:chOff x="0" y="0"/>
          <a:chExt cx="0" cy="0"/>
        </a:xfrm>
      </p:grpSpPr>
      <p:cxnSp>
        <p:nvCxnSpPr>
          <p:cNvPr id="37" name="Google Shape;37;p10"/>
          <p:cNvCxnSpPr/>
          <p:nvPr/>
        </p:nvCxnSpPr>
        <p:spPr>
          <a:xfrm flipH="1">
            <a:off x="16525826" y="6339831"/>
            <a:ext cx="6900" cy="13411500"/>
          </a:xfrm>
          <a:prstGeom prst="straightConnector1">
            <a:avLst/>
          </a:prstGeom>
          <a:noFill/>
          <a:ln w="9525" cap="flat" cmpd="sng">
            <a:solidFill>
              <a:schemeClr val="accent2"/>
            </a:solidFill>
            <a:prstDash val="solid"/>
            <a:round/>
            <a:headEnd type="none" w="sm" len="sm"/>
            <a:tailEnd type="none" w="sm" len="sm"/>
          </a:ln>
        </p:spPr>
      </p:cxnSp>
      <p:sp>
        <p:nvSpPr>
          <p:cNvPr id="38" name="Google Shape;38;p10"/>
          <p:cNvSpPr txBox="1">
            <a:spLocks noGrp="1"/>
          </p:cNvSpPr>
          <p:nvPr>
            <p:ph type="title"/>
          </p:nvPr>
        </p:nvSpPr>
        <p:spPr>
          <a:xfrm>
            <a:off x="1828805" y="5648947"/>
            <a:ext cx="14440800" cy="3718800"/>
          </a:xfrm>
          <a:prstGeom prst="rect">
            <a:avLst/>
          </a:prstGeom>
          <a:noFill/>
          <a:ln>
            <a:noFill/>
          </a:ln>
        </p:spPr>
        <p:txBody>
          <a:bodyPr spcFirstLastPara="1" wrap="square" lIns="289125" tIns="144525" rIns="289125" bIns="144525" anchor="b" anchorCtr="0">
            <a:noAutofit/>
          </a:bodyPr>
          <a:lstStyle>
            <a:lvl1pPr marR="0" lvl="0" algn="l" rtl="0">
              <a:lnSpc>
                <a:spcPct val="100000"/>
              </a:lnSpc>
              <a:spcBef>
                <a:spcPts val="0"/>
              </a:spcBef>
              <a:spcAft>
                <a:spcPts val="0"/>
              </a:spcAft>
              <a:buClr>
                <a:srgbClr val="000000"/>
              </a:buClr>
              <a:buSzPts val="4400"/>
              <a:buFont typeface="Arial"/>
              <a:buNone/>
              <a:defRPr sz="6300" b="1" i="0" u="none" strike="noStrike" cap="none">
                <a:solidFill>
                  <a:schemeClr val="accen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9pPr>
          </a:lstStyle>
          <a:p>
            <a:endParaRPr/>
          </a:p>
        </p:txBody>
      </p:sp>
      <p:sp>
        <p:nvSpPr>
          <p:cNvPr id="39" name="Google Shape;39;p10"/>
          <p:cNvSpPr txBox="1">
            <a:spLocks noGrp="1"/>
          </p:cNvSpPr>
          <p:nvPr>
            <p:ph type="body" idx="1"/>
          </p:nvPr>
        </p:nvSpPr>
        <p:spPr>
          <a:xfrm>
            <a:off x="16824965" y="5648951"/>
            <a:ext cx="25603200" cy="13370100"/>
          </a:xfrm>
          <a:prstGeom prst="rect">
            <a:avLst/>
          </a:prstGeom>
          <a:noFill/>
          <a:ln>
            <a:noFill/>
          </a:ln>
        </p:spPr>
        <p:txBody>
          <a:bodyPr spcFirstLastPara="1" wrap="square" lIns="289125" tIns="144525" rIns="289125" bIns="144525" anchor="t" anchorCtr="0">
            <a:noAutofit/>
          </a:bodyPr>
          <a:lstStyle>
            <a:lvl1pPr marL="457200" lvl="0" indent="-615950" algn="l">
              <a:lnSpc>
                <a:spcPct val="100000"/>
              </a:lnSpc>
              <a:spcBef>
                <a:spcPts val="2000"/>
              </a:spcBef>
              <a:spcAft>
                <a:spcPts val="0"/>
              </a:spcAft>
              <a:buSzPts val="6100"/>
              <a:buChar char="◻"/>
              <a:defRPr sz="10100"/>
            </a:lvl1pPr>
            <a:lvl2pPr marL="914400" lvl="1" indent="-565150" algn="l">
              <a:lnSpc>
                <a:spcPct val="100000"/>
              </a:lnSpc>
              <a:spcBef>
                <a:spcPts val="1800"/>
              </a:spcBef>
              <a:spcAft>
                <a:spcPts val="0"/>
              </a:spcAft>
              <a:buSzPts val="5300"/>
              <a:buChar char="◻"/>
              <a:defRPr sz="8900"/>
            </a:lvl2pPr>
            <a:lvl3pPr marL="1371600" lvl="2" indent="-520700" algn="l">
              <a:lnSpc>
                <a:spcPct val="100000"/>
              </a:lnSpc>
              <a:spcBef>
                <a:spcPts val="1500"/>
              </a:spcBef>
              <a:spcAft>
                <a:spcPts val="0"/>
              </a:spcAft>
              <a:buSzPts val="4600"/>
              <a:buChar char="◻"/>
              <a:defRPr sz="7600"/>
            </a:lvl3pPr>
            <a:lvl4pPr marL="1828800" lvl="3" indent="-469900" algn="l">
              <a:lnSpc>
                <a:spcPct val="100000"/>
              </a:lnSpc>
              <a:spcBef>
                <a:spcPts val="1300"/>
              </a:spcBef>
              <a:spcAft>
                <a:spcPts val="0"/>
              </a:spcAft>
              <a:buSzPts val="3800"/>
              <a:buChar char="◻"/>
              <a:defRPr sz="6300"/>
            </a:lvl4pPr>
            <a:lvl5pPr marL="2286000" lvl="4" indent="-469900" algn="l">
              <a:lnSpc>
                <a:spcPct val="100000"/>
              </a:lnSpc>
              <a:spcBef>
                <a:spcPts val="1300"/>
              </a:spcBef>
              <a:spcAft>
                <a:spcPts val="0"/>
              </a:spcAft>
              <a:buSzPts val="3800"/>
              <a:buChar char="◻"/>
              <a:defRPr sz="6300"/>
            </a:lvl5pPr>
            <a:lvl6pPr marL="2743200" lvl="5" indent="-628650" algn="l">
              <a:lnSpc>
                <a:spcPct val="100000"/>
              </a:lnSpc>
              <a:spcBef>
                <a:spcPts val="1300"/>
              </a:spcBef>
              <a:spcAft>
                <a:spcPts val="0"/>
              </a:spcAft>
              <a:buSzPts val="6300"/>
              <a:buChar char="»"/>
              <a:defRPr sz="6300"/>
            </a:lvl6pPr>
            <a:lvl7pPr marL="3200400" lvl="6" indent="-628650" algn="l">
              <a:lnSpc>
                <a:spcPct val="100000"/>
              </a:lnSpc>
              <a:spcBef>
                <a:spcPts val="1300"/>
              </a:spcBef>
              <a:spcAft>
                <a:spcPts val="0"/>
              </a:spcAft>
              <a:buSzPts val="6300"/>
              <a:buChar char="»"/>
              <a:defRPr sz="6300"/>
            </a:lvl7pPr>
            <a:lvl8pPr marL="3657600" lvl="7" indent="-628650" algn="l">
              <a:lnSpc>
                <a:spcPct val="100000"/>
              </a:lnSpc>
              <a:spcBef>
                <a:spcPts val="1300"/>
              </a:spcBef>
              <a:spcAft>
                <a:spcPts val="0"/>
              </a:spcAft>
              <a:buSzPts val="6300"/>
              <a:buChar char="»"/>
              <a:defRPr sz="6300"/>
            </a:lvl8pPr>
            <a:lvl9pPr marL="4114800" lvl="8" indent="-628650" algn="l">
              <a:lnSpc>
                <a:spcPct val="100000"/>
              </a:lnSpc>
              <a:spcBef>
                <a:spcPts val="1300"/>
              </a:spcBef>
              <a:spcAft>
                <a:spcPts val="0"/>
              </a:spcAft>
              <a:buSzPts val="6300"/>
              <a:buChar char="»"/>
              <a:defRPr sz="6300"/>
            </a:lvl9pPr>
          </a:lstStyle>
          <a:p>
            <a:endParaRPr/>
          </a:p>
        </p:txBody>
      </p:sp>
      <p:sp>
        <p:nvSpPr>
          <p:cNvPr id="40" name="Google Shape;40;p10"/>
          <p:cNvSpPr txBox="1">
            <a:spLocks noGrp="1"/>
          </p:cNvSpPr>
          <p:nvPr>
            <p:ph type="body" idx="2"/>
          </p:nvPr>
        </p:nvSpPr>
        <p:spPr>
          <a:xfrm>
            <a:off x="1828805" y="9367509"/>
            <a:ext cx="14440800" cy="10383000"/>
          </a:xfrm>
          <a:prstGeom prst="rect">
            <a:avLst/>
          </a:prstGeom>
          <a:noFill/>
          <a:ln>
            <a:noFill/>
          </a:ln>
        </p:spPr>
        <p:txBody>
          <a:bodyPr spcFirstLastPara="1" wrap="square" lIns="289125" tIns="144525" rIns="289125" bIns="144525" anchor="t" anchorCtr="0">
            <a:noAutofit/>
          </a:bodyPr>
          <a:lstStyle>
            <a:lvl1pPr marL="457200" lvl="0" indent="-228600" algn="l">
              <a:lnSpc>
                <a:spcPct val="100000"/>
              </a:lnSpc>
              <a:spcBef>
                <a:spcPts val="900"/>
              </a:spcBef>
              <a:spcAft>
                <a:spcPts val="0"/>
              </a:spcAft>
              <a:buSzPts val="2700"/>
              <a:buNone/>
              <a:defRPr sz="4400"/>
            </a:lvl1pPr>
            <a:lvl2pPr marL="914400" lvl="1" indent="-228600" algn="l">
              <a:lnSpc>
                <a:spcPct val="100000"/>
              </a:lnSpc>
              <a:spcBef>
                <a:spcPts val="800"/>
              </a:spcBef>
              <a:spcAft>
                <a:spcPts val="0"/>
              </a:spcAft>
              <a:buSzPts val="2300"/>
              <a:buNone/>
              <a:defRPr sz="3800"/>
            </a:lvl2pPr>
            <a:lvl3pPr marL="1371600" lvl="2" indent="-228600" algn="l">
              <a:lnSpc>
                <a:spcPct val="100000"/>
              </a:lnSpc>
              <a:spcBef>
                <a:spcPts val="600"/>
              </a:spcBef>
              <a:spcAft>
                <a:spcPts val="0"/>
              </a:spcAft>
              <a:buSzPts val="1900"/>
              <a:buNone/>
              <a:defRPr sz="3200"/>
            </a:lvl3pPr>
            <a:lvl4pPr marL="1828800" lvl="3" indent="-228600" algn="l">
              <a:lnSpc>
                <a:spcPct val="100000"/>
              </a:lnSpc>
              <a:spcBef>
                <a:spcPts val="600"/>
              </a:spcBef>
              <a:spcAft>
                <a:spcPts val="0"/>
              </a:spcAft>
              <a:buSzPts val="1700"/>
              <a:buNone/>
              <a:defRPr sz="2800"/>
            </a:lvl4pPr>
            <a:lvl5pPr marL="2286000" lvl="4" indent="-228600" algn="l">
              <a:lnSpc>
                <a:spcPct val="100000"/>
              </a:lnSpc>
              <a:spcBef>
                <a:spcPts val="600"/>
              </a:spcBef>
              <a:spcAft>
                <a:spcPts val="0"/>
              </a:spcAft>
              <a:buSzPts val="1700"/>
              <a:buNone/>
              <a:defRPr sz="2800"/>
            </a:lvl5pPr>
            <a:lvl6pPr marL="2743200" lvl="5" indent="-228600" algn="l">
              <a:lnSpc>
                <a:spcPct val="100000"/>
              </a:lnSpc>
              <a:spcBef>
                <a:spcPts val="600"/>
              </a:spcBef>
              <a:spcAft>
                <a:spcPts val="0"/>
              </a:spcAft>
              <a:buSzPts val="2800"/>
              <a:buNone/>
              <a:defRPr sz="2800"/>
            </a:lvl6pPr>
            <a:lvl7pPr marL="3200400" lvl="6" indent="-228600" algn="l">
              <a:lnSpc>
                <a:spcPct val="100000"/>
              </a:lnSpc>
              <a:spcBef>
                <a:spcPts val="600"/>
              </a:spcBef>
              <a:spcAft>
                <a:spcPts val="0"/>
              </a:spcAft>
              <a:buSzPts val="2800"/>
              <a:buNone/>
              <a:defRPr sz="2800"/>
            </a:lvl7pPr>
            <a:lvl8pPr marL="3657600" lvl="7" indent="-228600" algn="l">
              <a:lnSpc>
                <a:spcPct val="100000"/>
              </a:lnSpc>
              <a:spcBef>
                <a:spcPts val="600"/>
              </a:spcBef>
              <a:spcAft>
                <a:spcPts val="0"/>
              </a:spcAft>
              <a:buSzPts val="2800"/>
              <a:buNone/>
              <a:defRPr sz="2800"/>
            </a:lvl8pPr>
            <a:lvl9pPr marL="4114800" lvl="8" indent="-228600" algn="l">
              <a:lnSpc>
                <a:spcPct val="100000"/>
              </a:lnSpc>
              <a:spcBef>
                <a:spcPts val="600"/>
              </a:spcBef>
              <a:spcAft>
                <a:spcPts val="0"/>
              </a:spcAft>
              <a:buSzPts val="2800"/>
              <a:buNone/>
              <a:defRPr sz="2800"/>
            </a:lvl9pPr>
          </a:lstStyle>
          <a:p>
            <a:endParaRPr/>
          </a:p>
        </p:txBody>
      </p:sp>
      <p:sp>
        <p:nvSpPr>
          <p:cNvPr id="41" name="Google Shape;41;p10"/>
          <p:cNvSpPr txBox="1"/>
          <p:nvPr/>
        </p:nvSpPr>
        <p:spPr>
          <a:xfrm>
            <a:off x="3291840" y="3432512"/>
            <a:ext cx="39501600" cy="2601300"/>
          </a:xfrm>
          <a:prstGeom prst="rect">
            <a:avLst/>
          </a:prstGeom>
          <a:noFill/>
          <a:ln>
            <a:noFill/>
          </a:ln>
        </p:spPr>
        <p:txBody>
          <a:bodyPr spcFirstLastPara="1" wrap="square" lIns="289125" tIns="144525" rIns="289125" bIns="144525" anchor="t" anchorCtr="0">
            <a:noAutofit/>
          </a:bodyPr>
          <a:lstStyle/>
          <a:p>
            <a:pPr marL="0" marR="0" lvl="0" indent="0" algn="l" rtl="0">
              <a:lnSpc>
                <a:spcPct val="100000"/>
              </a:lnSpc>
              <a:spcBef>
                <a:spcPts val="0"/>
              </a:spcBef>
              <a:spcAft>
                <a:spcPts val="0"/>
              </a:spcAft>
              <a:buClr>
                <a:srgbClr val="000000"/>
              </a:buClr>
              <a:buSzPts val="11400"/>
              <a:buFont typeface="Arial"/>
              <a:buNone/>
            </a:pPr>
            <a:r>
              <a:rPr lang="en-US" sz="11400" b="1" i="0" u="none" strike="noStrike" cap="none">
                <a:solidFill>
                  <a:srgbClr val="1F7F9B"/>
                </a:solidFill>
                <a:latin typeface="Calibri"/>
                <a:ea typeface="Calibri"/>
                <a:cs typeface="Calibri"/>
                <a:sym typeface="Calibri"/>
              </a:rPr>
              <a:t>Click to edit Master title style</a:t>
            </a:r>
            <a:endParaRPr sz="4400" b="0" i="0" u="none" strike="noStrike" cap="none">
              <a:solidFill>
                <a:srgbClr val="000000"/>
              </a:solidFill>
              <a:latin typeface="Arial"/>
              <a:ea typeface="Arial"/>
              <a:cs typeface="Arial"/>
              <a:sym typeface="Arial"/>
            </a:endParaRPr>
          </a:p>
        </p:txBody>
      </p:sp>
      <p:sp>
        <p:nvSpPr>
          <p:cNvPr id="42" name="Google Shape;42;p10"/>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11"/>
          <p:cNvSpPr/>
          <p:nvPr/>
        </p:nvSpPr>
        <p:spPr>
          <a:xfrm>
            <a:off x="5120640" y="5567680"/>
            <a:ext cx="35113200" cy="13858500"/>
          </a:xfrm>
          <a:prstGeom prst="rect">
            <a:avLst/>
          </a:prstGeom>
          <a:noFill/>
          <a:ln w="9525" cap="flat" cmpd="sng">
            <a:solidFill>
              <a:schemeClr val="accent2"/>
            </a:solidFill>
            <a:prstDash val="solid"/>
            <a:round/>
            <a:headEnd type="none" w="sm" len="sm"/>
            <a:tailEnd type="none" w="sm" len="sm"/>
          </a:ln>
        </p:spPr>
        <p:txBody>
          <a:bodyPr spcFirstLastPara="1" wrap="square" lIns="289125" tIns="144525" rIns="289125" bIns="144525" anchor="ctr" anchorCtr="0">
            <a:noAutofit/>
          </a:bodyPr>
          <a:lstStyle/>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FFFFFF"/>
              </a:solidFill>
              <a:latin typeface="Arial"/>
              <a:ea typeface="Arial"/>
              <a:cs typeface="Arial"/>
              <a:sym typeface="Arial"/>
            </a:endParaRPr>
          </a:p>
        </p:txBody>
      </p:sp>
      <p:sp>
        <p:nvSpPr>
          <p:cNvPr id="45" name="Google Shape;45;p11"/>
          <p:cNvSpPr txBox="1">
            <a:spLocks noGrp="1"/>
          </p:cNvSpPr>
          <p:nvPr>
            <p:ph type="title"/>
          </p:nvPr>
        </p:nvSpPr>
        <p:spPr>
          <a:xfrm>
            <a:off x="5120640" y="4064004"/>
            <a:ext cx="35113200" cy="1570200"/>
          </a:xfrm>
          <a:prstGeom prst="rect">
            <a:avLst/>
          </a:prstGeom>
          <a:noFill/>
          <a:ln>
            <a:noFill/>
          </a:ln>
        </p:spPr>
        <p:txBody>
          <a:bodyPr spcFirstLastPara="1" wrap="square" lIns="289125" tIns="144525" rIns="289125" bIns="144525" anchor="b" anchorCtr="0">
            <a:noAutofit/>
          </a:bodyPr>
          <a:lstStyle>
            <a:lvl1pPr marR="0" lvl="0" algn="l" rtl="0">
              <a:lnSpc>
                <a:spcPct val="100000"/>
              </a:lnSpc>
              <a:spcBef>
                <a:spcPts val="0"/>
              </a:spcBef>
              <a:spcAft>
                <a:spcPts val="0"/>
              </a:spcAft>
              <a:buClr>
                <a:srgbClr val="000000"/>
              </a:buClr>
              <a:buSzPts val="4400"/>
              <a:buFont typeface="Arial"/>
              <a:buNone/>
              <a:defRPr sz="6300" b="1" i="0" u="none" strike="noStrike" cap="none">
                <a:solidFill>
                  <a:srgbClr val="005D7E"/>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9pPr>
          </a:lstStyle>
          <a:p>
            <a:endParaRPr/>
          </a:p>
        </p:txBody>
      </p:sp>
      <p:sp>
        <p:nvSpPr>
          <p:cNvPr id="46" name="Google Shape;46;p11"/>
          <p:cNvSpPr>
            <a:spLocks noGrp="1"/>
          </p:cNvSpPr>
          <p:nvPr>
            <p:ph type="pic" idx="2"/>
          </p:nvPr>
        </p:nvSpPr>
        <p:spPr>
          <a:xfrm>
            <a:off x="5568782" y="5943599"/>
            <a:ext cx="34171200" cy="13167300"/>
          </a:xfrm>
          <a:prstGeom prst="rect">
            <a:avLst/>
          </a:prstGeom>
          <a:noFill/>
          <a:ln>
            <a:noFill/>
          </a:ln>
        </p:spPr>
      </p:sp>
      <p:sp>
        <p:nvSpPr>
          <p:cNvPr id="47" name="Google Shape;47;p11"/>
          <p:cNvSpPr txBox="1">
            <a:spLocks noGrp="1"/>
          </p:cNvSpPr>
          <p:nvPr>
            <p:ph type="body" idx="1"/>
          </p:nvPr>
        </p:nvSpPr>
        <p:spPr>
          <a:xfrm>
            <a:off x="5120640" y="19425920"/>
            <a:ext cx="35113200" cy="1950300"/>
          </a:xfrm>
          <a:prstGeom prst="rect">
            <a:avLst/>
          </a:prstGeom>
          <a:noFill/>
          <a:ln>
            <a:noFill/>
          </a:ln>
        </p:spPr>
        <p:txBody>
          <a:bodyPr spcFirstLastPara="1" wrap="square" lIns="289125" tIns="144525" rIns="289125" bIns="144525" anchor="t" anchorCtr="0">
            <a:noAutofit/>
          </a:bodyPr>
          <a:lstStyle>
            <a:lvl1pPr marL="457200" lvl="0" indent="-228600" algn="l">
              <a:lnSpc>
                <a:spcPct val="100000"/>
              </a:lnSpc>
              <a:spcBef>
                <a:spcPts val="900"/>
              </a:spcBef>
              <a:spcAft>
                <a:spcPts val="0"/>
              </a:spcAft>
              <a:buSzPts val="2700"/>
              <a:buNone/>
              <a:defRPr sz="4400"/>
            </a:lvl1pPr>
            <a:lvl2pPr marL="914400" lvl="1" indent="-228600" algn="l">
              <a:lnSpc>
                <a:spcPct val="100000"/>
              </a:lnSpc>
              <a:spcBef>
                <a:spcPts val="800"/>
              </a:spcBef>
              <a:spcAft>
                <a:spcPts val="0"/>
              </a:spcAft>
              <a:buSzPts val="2300"/>
              <a:buNone/>
              <a:defRPr sz="3800"/>
            </a:lvl2pPr>
            <a:lvl3pPr marL="1371600" lvl="2" indent="-228600" algn="l">
              <a:lnSpc>
                <a:spcPct val="100000"/>
              </a:lnSpc>
              <a:spcBef>
                <a:spcPts val="600"/>
              </a:spcBef>
              <a:spcAft>
                <a:spcPts val="0"/>
              </a:spcAft>
              <a:buSzPts val="1900"/>
              <a:buNone/>
              <a:defRPr sz="3200"/>
            </a:lvl3pPr>
            <a:lvl4pPr marL="1828800" lvl="3" indent="-228600" algn="l">
              <a:lnSpc>
                <a:spcPct val="100000"/>
              </a:lnSpc>
              <a:spcBef>
                <a:spcPts val="600"/>
              </a:spcBef>
              <a:spcAft>
                <a:spcPts val="0"/>
              </a:spcAft>
              <a:buSzPts val="1700"/>
              <a:buNone/>
              <a:defRPr sz="2800"/>
            </a:lvl4pPr>
            <a:lvl5pPr marL="2286000" lvl="4" indent="-228600" algn="l">
              <a:lnSpc>
                <a:spcPct val="100000"/>
              </a:lnSpc>
              <a:spcBef>
                <a:spcPts val="600"/>
              </a:spcBef>
              <a:spcAft>
                <a:spcPts val="0"/>
              </a:spcAft>
              <a:buSzPts val="1700"/>
              <a:buNone/>
              <a:defRPr sz="2800"/>
            </a:lvl5pPr>
            <a:lvl6pPr marL="2743200" lvl="5" indent="-228600" algn="l">
              <a:lnSpc>
                <a:spcPct val="100000"/>
              </a:lnSpc>
              <a:spcBef>
                <a:spcPts val="600"/>
              </a:spcBef>
              <a:spcAft>
                <a:spcPts val="0"/>
              </a:spcAft>
              <a:buSzPts val="2800"/>
              <a:buNone/>
              <a:defRPr sz="2800"/>
            </a:lvl6pPr>
            <a:lvl7pPr marL="3200400" lvl="6" indent="-228600" algn="l">
              <a:lnSpc>
                <a:spcPct val="100000"/>
              </a:lnSpc>
              <a:spcBef>
                <a:spcPts val="600"/>
              </a:spcBef>
              <a:spcAft>
                <a:spcPts val="0"/>
              </a:spcAft>
              <a:buSzPts val="2800"/>
              <a:buNone/>
              <a:defRPr sz="2800"/>
            </a:lvl7pPr>
            <a:lvl8pPr marL="3657600" lvl="7" indent="-228600" algn="l">
              <a:lnSpc>
                <a:spcPct val="100000"/>
              </a:lnSpc>
              <a:spcBef>
                <a:spcPts val="600"/>
              </a:spcBef>
              <a:spcAft>
                <a:spcPts val="0"/>
              </a:spcAft>
              <a:buSzPts val="2800"/>
              <a:buNone/>
              <a:defRPr sz="2800"/>
            </a:lvl8pPr>
            <a:lvl9pPr marL="4114800" lvl="8" indent="-228600" algn="l">
              <a:lnSpc>
                <a:spcPct val="100000"/>
              </a:lnSpc>
              <a:spcBef>
                <a:spcPts val="600"/>
              </a:spcBef>
              <a:spcAft>
                <a:spcPts val="0"/>
              </a:spcAft>
              <a:buSzPts val="2800"/>
              <a:buNone/>
              <a:defRPr sz="2800"/>
            </a:lvl9pPr>
          </a:lstStyle>
          <a:p>
            <a:endParaRPr/>
          </a:p>
        </p:txBody>
      </p:sp>
      <p:sp>
        <p:nvSpPr>
          <p:cNvPr id="48" name="Google Shape;48;p11"/>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lnSpc>
                <a:spcPct val="100000"/>
              </a:lnSpc>
              <a:spcBef>
                <a:spcPts val="0"/>
              </a:spcBef>
              <a:spcAft>
                <a:spcPts val="0"/>
              </a:spcAft>
              <a:buClr>
                <a:srgbClr val="000000"/>
              </a:buClr>
              <a:buSzPts val="4400"/>
              <a:buFont typeface="Arial"/>
              <a:buNone/>
              <a:defRPr sz="11400" b="1" i="0" u="none" strike="noStrike" cap="none">
                <a:solidFill>
                  <a:srgbClr val="1F7F9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4400"/>
              <a:buFont typeface="Arial"/>
              <a:buNone/>
              <a:defRPr sz="11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4400"/>
              <a:buFont typeface="Arial"/>
              <a:buNone/>
              <a:defRPr sz="11400" b="1" i="0" u="none" strike="noStrike" cap="none">
                <a:solidFill>
                  <a:schemeClr val="dk2"/>
                </a:solidFill>
                <a:latin typeface="Arial"/>
                <a:ea typeface="Arial"/>
                <a:cs typeface="Arial"/>
                <a:sym typeface="Arial"/>
              </a:defRPr>
            </a:lvl9pPr>
          </a:lstStyle>
          <a:p>
            <a:endParaRPr/>
          </a:p>
        </p:txBody>
      </p:sp>
      <p:sp>
        <p:nvSpPr>
          <p:cNvPr id="51" name="Google Shape;51;p12"/>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Table">
  <p:cSld name="1_Title and Table">
    <p:spTree>
      <p:nvGrpSpPr>
        <p:cNvPr id="1" name="Shape 52"/>
        <p:cNvGrpSpPr/>
        <p:nvPr/>
      </p:nvGrpSpPr>
      <p:grpSpPr>
        <a:xfrm>
          <a:off x="0" y="0"/>
          <a:ext cx="0" cy="0"/>
          <a:chOff x="0" y="0"/>
          <a:chExt cx="0" cy="0"/>
        </a:xfrm>
      </p:grpSpPr>
      <p:sp>
        <p:nvSpPr>
          <p:cNvPr id="53" name="Google Shape;53;p13"/>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EVMS Fine Family Academy of Educators logo with EVMS curve" title="EVMS Fine Family Academy of Educators logo"/>
          <p:cNvPicPr preferRelativeResize="0"/>
          <p:nvPr/>
        </p:nvPicPr>
        <p:blipFill rotWithShape="1">
          <a:blip r:embed="rId11">
            <a:alphaModFix/>
          </a:blip>
          <a:srcRect b="12610"/>
          <a:stretch/>
        </p:blipFill>
        <p:spPr>
          <a:xfrm>
            <a:off x="0" y="-157473"/>
            <a:ext cx="43661397" cy="4600625"/>
          </a:xfrm>
          <a:prstGeom prst="rect">
            <a:avLst/>
          </a:prstGeom>
          <a:noFill/>
          <a:ln>
            <a:noFill/>
          </a:ln>
        </p:spPr>
      </p:pic>
      <p:sp>
        <p:nvSpPr>
          <p:cNvPr id="11" name="Google Shape;11;p4"/>
          <p:cNvSpPr txBox="1">
            <a:spLocks noGrp="1"/>
          </p:cNvSpPr>
          <p:nvPr>
            <p:ph type="body" idx="1"/>
          </p:nvPr>
        </p:nvSpPr>
        <p:spPr>
          <a:xfrm>
            <a:off x="4023360" y="3788621"/>
            <a:ext cx="37308000" cy="16824900"/>
          </a:xfrm>
          <a:prstGeom prst="rect">
            <a:avLst/>
          </a:prstGeom>
          <a:noFill/>
          <a:ln>
            <a:noFill/>
          </a:ln>
        </p:spPr>
        <p:txBody>
          <a:bodyPr spcFirstLastPara="1" wrap="square" lIns="289125" tIns="144525" rIns="289125" bIns="144525" anchor="t" anchorCtr="0">
            <a:noAutofit/>
          </a:bodyPr>
          <a:lstStyle>
            <a:lvl1pPr marL="457200" marR="0" lvl="0" indent="-615950" algn="l" rtl="0">
              <a:lnSpc>
                <a:spcPct val="100000"/>
              </a:lnSpc>
              <a:spcBef>
                <a:spcPts val="2000"/>
              </a:spcBef>
              <a:spcAft>
                <a:spcPts val="0"/>
              </a:spcAft>
              <a:buClr>
                <a:schemeClr val="accent2"/>
              </a:buClr>
              <a:buSzPts val="6100"/>
              <a:buFont typeface="Noto Sans Symbols"/>
              <a:buChar char="◻"/>
              <a:defRPr sz="10100" b="0" i="0" u="none" strike="noStrike" cap="none">
                <a:solidFill>
                  <a:schemeClr val="accent1"/>
                </a:solidFill>
                <a:latin typeface="Calibri"/>
                <a:ea typeface="Calibri"/>
                <a:cs typeface="Calibri"/>
                <a:sym typeface="Calibri"/>
              </a:defRPr>
            </a:lvl1pPr>
            <a:lvl2pPr marL="914400" marR="0" lvl="1" indent="-565150" algn="l" rtl="0">
              <a:lnSpc>
                <a:spcPct val="100000"/>
              </a:lnSpc>
              <a:spcBef>
                <a:spcPts val="1800"/>
              </a:spcBef>
              <a:spcAft>
                <a:spcPts val="0"/>
              </a:spcAft>
              <a:buClr>
                <a:schemeClr val="accent2"/>
              </a:buClr>
              <a:buSzPts val="5300"/>
              <a:buFont typeface="Noto Sans Symbols"/>
              <a:buChar char="◻"/>
              <a:defRPr sz="8900" b="0" i="0" u="none" strike="noStrike" cap="none">
                <a:solidFill>
                  <a:schemeClr val="accent4"/>
                </a:solidFill>
                <a:latin typeface="Calibri"/>
                <a:ea typeface="Calibri"/>
                <a:cs typeface="Calibri"/>
                <a:sym typeface="Calibri"/>
              </a:defRPr>
            </a:lvl2pPr>
            <a:lvl3pPr marL="1371600" marR="0" lvl="2" indent="-520700" algn="l" rtl="0">
              <a:lnSpc>
                <a:spcPct val="100000"/>
              </a:lnSpc>
              <a:spcBef>
                <a:spcPts val="1500"/>
              </a:spcBef>
              <a:spcAft>
                <a:spcPts val="0"/>
              </a:spcAft>
              <a:buClr>
                <a:schemeClr val="accent2"/>
              </a:buClr>
              <a:buSzPts val="4600"/>
              <a:buFont typeface="Noto Sans Symbols"/>
              <a:buChar char="◻"/>
              <a:defRPr sz="7600" b="0" i="0" u="none" strike="noStrike" cap="none">
                <a:solidFill>
                  <a:schemeClr val="accent4"/>
                </a:solidFill>
                <a:latin typeface="Calibri"/>
                <a:ea typeface="Calibri"/>
                <a:cs typeface="Calibri"/>
                <a:sym typeface="Calibri"/>
              </a:defRPr>
            </a:lvl3pPr>
            <a:lvl4pPr marL="1828800" marR="0" lvl="3" indent="-469900" algn="l" rtl="0">
              <a:lnSpc>
                <a:spcPct val="100000"/>
              </a:lnSpc>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4pPr>
            <a:lvl5pPr marL="2286000" marR="0" lvl="4" indent="-469900" algn="l" rtl="0">
              <a:lnSpc>
                <a:spcPct val="100000"/>
              </a:lnSpc>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5pPr>
            <a:lvl6pPr marL="2743200" marR="0" lvl="5"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2800"/>
              <a:buFont typeface="Arial"/>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4"/>
          <p:cNvPicPr preferRelativeResize="0"/>
          <p:nvPr/>
        </p:nvPicPr>
        <p:blipFill rotWithShape="1">
          <a:blip r:embed="rId12">
            <a:alphaModFix/>
          </a:blip>
          <a:srcRect/>
          <a:stretch/>
        </p:blipFill>
        <p:spPr>
          <a:xfrm>
            <a:off x="37619470" y="19835446"/>
            <a:ext cx="6271730" cy="211015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title"/>
          </p:nvPr>
        </p:nvSpPr>
        <p:spPr>
          <a:xfrm>
            <a:off x="3291900" y="3800411"/>
            <a:ext cx="37307400" cy="2198370"/>
          </a:xfrm>
          <a:prstGeom prst="rect">
            <a:avLst/>
          </a:prstGeom>
          <a:noFill/>
          <a:ln>
            <a:noFill/>
          </a:ln>
        </p:spPr>
        <p:txBody>
          <a:bodyPr spcFirstLastPara="1" wrap="square" lIns="289125" tIns="144525" rIns="289125" bIns="144525" anchor="t" anchorCtr="0">
            <a:noAutofit/>
          </a:bodyPr>
          <a:lstStyle/>
          <a:p>
            <a:pPr marL="0" lvl="0" indent="0" algn="ctr" rtl="0">
              <a:lnSpc>
                <a:spcPct val="100000"/>
              </a:lnSpc>
              <a:spcBef>
                <a:spcPts val="0"/>
              </a:spcBef>
              <a:spcAft>
                <a:spcPts val="0"/>
              </a:spcAft>
              <a:buSzPts val="4400"/>
              <a:buNone/>
            </a:pPr>
            <a:r>
              <a:rPr lang="en-US"/>
              <a:t>Improving Student Clinician Notes at</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HOPES</a:t>
            </a:r>
            <a:endParaRPr i="1"/>
          </a:p>
        </p:txBody>
      </p:sp>
      <p:sp>
        <p:nvSpPr>
          <p:cNvPr id="59" name="Google Shape;59;p3"/>
          <p:cNvSpPr txBox="1"/>
          <p:nvPr/>
        </p:nvSpPr>
        <p:spPr>
          <a:xfrm>
            <a:off x="26651225" y="468850"/>
            <a:ext cx="16573500" cy="1151100"/>
          </a:xfrm>
          <a:prstGeom prst="rect">
            <a:avLst/>
          </a:prstGeom>
          <a:noFill/>
          <a:ln>
            <a:noFill/>
          </a:ln>
        </p:spPr>
        <p:txBody>
          <a:bodyPr spcFirstLastPara="1" wrap="square" lIns="0" tIns="0" rIns="0" bIns="0" anchor="t" anchorCtr="0">
            <a:noAutofit/>
          </a:bodyPr>
          <a:lstStyle/>
          <a:p>
            <a:pPr marL="0" marR="0" lvl="0" indent="0" algn="r" rtl="0">
              <a:lnSpc>
                <a:spcPct val="115000"/>
              </a:lnSpc>
              <a:spcBef>
                <a:spcPts val="0"/>
              </a:spcBef>
              <a:spcAft>
                <a:spcPts val="0"/>
              </a:spcAft>
              <a:buClr>
                <a:schemeClr val="accent2"/>
              </a:buClr>
              <a:buSzPts val="6100"/>
              <a:buFont typeface="Noto Sans Symbols"/>
              <a:buNone/>
            </a:pPr>
            <a:r>
              <a:rPr lang="en-US" sz="3200">
                <a:solidFill>
                  <a:srgbClr val="002539"/>
                </a:solidFill>
                <a:latin typeface="Calibri"/>
                <a:ea typeface="Calibri"/>
                <a:cs typeface="Calibri"/>
                <a:sym typeface="Calibri"/>
              </a:rPr>
              <a:t> Anjali Chacko and Hannah James</a:t>
            </a:r>
            <a:endParaRPr sz="3200"/>
          </a:p>
          <a:p>
            <a:pPr marL="0" marR="0" lvl="0" indent="0" algn="r" rtl="0">
              <a:lnSpc>
                <a:spcPct val="115000"/>
              </a:lnSpc>
              <a:spcBef>
                <a:spcPts val="0"/>
              </a:spcBef>
              <a:spcAft>
                <a:spcPts val="0"/>
              </a:spcAft>
              <a:buClr>
                <a:schemeClr val="accent2"/>
              </a:buClr>
              <a:buSzPts val="6100"/>
              <a:buFont typeface="Noto Sans Symbols"/>
              <a:buNone/>
            </a:pPr>
            <a:r>
              <a:rPr lang="en-US" sz="3200">
                <a:solidFill>
                  <a:srgbClr val="002539"/>
                </a:solidFill>
                <a:latin typeface="Calibri"/>
                <a:ea typeface="Calibri"/>
                <a:cs typeface="Calibri"/>
                <a:sym typeface="Calibri"/>
              </a:rPr>
              <a:t>Community Engaged Learning</a:t>
            </a:r>
            <a:r>
              <a:rPr lang="en-US" sz="3200" b="0" i="0" u="none" strike="noStrike" cap="none">
                <a:solidFill>
                  <a:srgbClr val="002539"/>
                </a:solidFill>
                <a:latin typeface="Calibri"/>
                <a:ea typeface="Calibri"/>
                <a:cs typeface="Calibri"/>
                <a:sym typeface="Calibri"/>
              </a:rPr>
              <a:t>, Eastern Virginia Medical School, Norfolk, VA</a:t>
            </a:r>
            <a:endParaRPr sz="3200"/>
          </a:p>
        </p:txBody>
      </p:sp>
      <p:sp>
        <p:nvSpPr>
          <p:cNvPr id="60" name="Google Shape;60;p3"/>
          <p:cNvSpPr txBox="1"/>
          <p:nvPr/>
        </p:nvSpPr>
        <p:spPr>
          <a:xfrm>
            <a:off x="2367790" y="5832032"/>
            <a:ext cx="7017300" cy="923400"/>
          </a:xfrm>
          <a:prstGeom prst="rect">
            <a:avLst/>
          </a:prstGeom>
          <a:noFill/>
          <a:ln>
            <a:noFill/>
          </a:ln>
        </p:spPr>
        <p:txBody>
          <a:bodyPr spcFirstLastPara="1" wrap="square" lIns="91250" tIns="45600" rIns="91250" bIns="45600" anchor="t" anchorCtr="0">
            <a:spAutoFit/>
          </a:bodyPr>
          <a:lstStyle/>
          <a:p>
            <a:pPr marL="0" marR="0" lvl="0" indent="0" algn="l" rtl="0">
              <a:lnSpc>
                <a:spcPct val="100000"/>
              </a:lnSpc>
              <a:spcBef>
                <a:spcPts val="0"/>
              </a:spcBef>
              <a:spcAft>
                <a:spcPts val="0"/>
              </a:spcAft>
              <a:buNone/>
            </a:pPr>
            <a:r>
              <a:rPr lang="en-US" sz="5400" b="1" i="0" u="none" strike="noStrike" cap="none">
                <a:solidFill>
                  <a:srgbClr val="1F7F9B"/>
                </a:solidFill>
                <a:latin typeface="Arial"/>
                <a:ea typeface="Arial"/>
                <a:cs typeface="Arial"/>
                <a:sym typeface="Arial"/>
              </a:rPr>
              <a:t>Introduction</a:t>
            </a:r>
            <a:endParaRPr/>
          </a:p>
        </p:txBody>
      </p:sp>
      <p:sp>
        <p:nvSpPr>
          <p:cNvPr id="61" name="Google Shape;61;p3"/>
          <p:cNvSpPr txBox="1"/>
          <p:nvPr/>
        </p:nvSpPr>
        <p:spPr>
          <a:xfrm>
            <a:off x="2367802" y="7081655"/>
            <a:ext cx="8342400" cy="8169900"/>
          </a:xfrm>
          <a:prstGeom prst="rect">
            <a:avLst/>
          </a:prstGeom>
          <a:noFill/>
          <a:ln>
            <a:noFill/>
          </a:ln>
        </p:spPr>
        <p:txBody>
          <a:bodyPr spcFirstLastPara="1" wrap="square" lIns="91250" tIns="45600" rIns="91250" bIns="45600" anchor="t" anchorCtr="0">
            <a:spAutoFit/>
          </a:bodyPr>
          <a:lstStyle/>
          <a:p>
            <a:pPr marL="0" lvl="0" indent="0" algn="l" rtl="0">
              <a:lnSpc>
                <a:spcPct val="110000"/>
              </a:lnSpc>
              <a:spcBef>
                <a:spcPts val="0"/>
              </a:spcBef>
              <a:spcAft>
                <a:spcPts val="0"/>
              </a:spcAft>
              <a:buClr>
                <a:schemeClr val="dk1"/>
              </a:buClr>
              <a:buSzPts val="1100"/>
              <a:buFont typeface="Arial"/>
              <a:buNone/>
            </a:pPr>
            <a:r>
              <a:rPr lang="en-US" sz="3200">
                <a:solidFill>
                  <a:srgbClr val="0C0C0C"/>
                </a:solidFill>
              </a:rPr>
              <a:t>HOPES Free Clinic is the only student-run free clinic in Virginia, and one barrier to effective patient care is the lack of standardization in patient notes. Student clinicians often have never used Practice Fusion before, leading to longer visits and not being able to see as many patients. By introducing templates into Practice Fusion, notes can be standardized and thus allow for less time spent writing notes as well as potentially aiding clinical decision-making. In order to do this, the first step was to determine what templates would be needed by analyzing which conditions were most frequently seen in each clinic. </a:t>
            </a:r>
            <a:endParaRPr sz="3200"/>
          </a:p>
        </p:txBody>
      </p:sp>
      <p:sp>
        <p:nvSpPr>
          <p:cNvPr id="62" name="Google Shape;62;p3"/>
          <p:cNvSpPr txBox="1"/>
          <p:nvPr/>
        </p:nvSpPr>
        <p:spPr>
          <a:xfrm>
            <a:off x="11339502" y="5831906"/>
            <a:ext cx="7017300" cy="923400"/>
          </a:xfrm>
          <a:prstGeom prst="rect">
            <a:avLst/>
          </a:prstGeom>
          <a:noFill/>
          <a:ln>
            <a:noFill/>
          </a:ln>
        </p:spPr>
        <p:txBody>
          <a:bodyPr spcFirstLastPara="1" wrap="square" lIns="91250" tIns="45600" rIns="91250" bIns="45600" anchor="t" anchorCtr="0">
            <a:spAutoFit/>
          </a:bodyPr>
          <a:lstStyle/>
          <a:p>
            <a:pPr marL="0" marR="0" lvl="0" indent="0" algn="l" rtl="0">
              <a:lnSpc>
                <a:spcPct val="100000"/>
              </a:lnSpc>
              <a:spcBef>
                <a:spcPts val="0"/>
              </a:spcBef>
              <a:spcAft>
                <a:spcPts val="0"/>
              </a:spcAft>
              <a:buNone/>
            </a:pPr>
            <a:r>
              <a:rPr lang="en-US" sz="5400" b="1">
                <a:solidFill>
                  <a:srgbClr val="1F7F9B"/>
                </a:solidFill>
              </a:rPr>
              <a:t>Methods</a:t>
            </a:r>
            <a:endParaRPr/>
          </a:p>
        </p:txBody>
      </p:sp>
      <p:sp>
        <p:nvSpPr>
          <p:cNvPr id="63" name="Google Shape;63;p3"/>
          <p:cNvSpPr txBox="1"/>
          <p:nvPr/>
        </p:nvSpPr>
        <p:spPr>
          <a:xfrm>
            <a:off x="12216652" y="6896882"/>
            <a:ext cx="8878200" cy="1151100"/>
          </a:xfrm>
          <a:prstGeom prst="rect">
            <a:avLst/>
          </a:prstGeom>
          <a:noFill/>
          <a:ln>
            <a:noFill/>
          </a:ln>
        </p:spPr>
        <p:txBody>
          <a:bodyPr spcFirstLastPara="1" wrap="square" lIns="91250" tIns="45600" rIns="91250" bIns="45600" anchor="t" anchorCtr="0">
            <a:spAutoFit/>
          </a:bodyPr>
          <a:lstStyle/>
          <a:p>
            <a:pPr marL="0" lvl="0" indent="0" algn="l" rtl="0">
              <a:lnSpc>
                <a:spcPct val="115000"/>
              </a:lnSpc>
              <a:spcBef>
                <a:spcPts val="0"/>
              </a:spcBef>
              <a:spcAft>
                <a:spcPts val="0"/>
              </a:spcAft>
              <a:buClr>
                <a:schemeClr val="dk1"/>
              </a:buClr>
              <a:buSzPts val="1100"/>
              <a:buFont typeface="Arial"/>
              <a:buNone/>
            </a:pPr>
            <a:endParaRPr sz="3200">
              <a:solidFill>
                <a:srgbClr val="202124"/>
              </a:solidFill>
            </a:endParaRPr>
          </a:p>
          <a:p>
            <a:pPr marL="0" marR="0" lvl="0" indent="0" algn="l" rtl="0">
              <a:lnSpc>
                <a:spcPct val="110000"/>
              </a:lnSpc>
              <a:spcBef>
                <a:spcPts val="0"/>
              </a:spcBef>
              <a:spcAft>
                <a:spcPts val="0"/>
              </a:spcAft>
              <a:buNone/>
            </a:pPr>
            <a:endParaRPr sz="3200">
              <a:solidFill>
                <a:srgbClr val="0C0C0C"/>
              </a:solidFill>
            </a:endParaRPr>
          </a:p>
        </p:txBody>
      </p:sp>
      <p:sp>
        <p:nvSpPr>
          <p:cNvPr id="64" name="Google Shape;64;p3"/>
          <p:cNvSpPr txBox="1"/>
          <p:nvPr/>
        </p:nvSpPr>
        <p:spPr>
          <a:xfrm>
            <a:off x="2367777" y="15577807"/>
            <a:ext cx="7017300" cy="923400"/>
          </a:xfrm>
          <a:prstGeom prst="rect">
            <a:avLst/>
          </a:prstGeom>
          <a:noFill/>
          <a:ln>
            <a:noFill/>
          </a:ln>
        </p:spPr>
        <p:txBody>
          <a:bodyPr spcFirstLastPara="1" wrap="square" lIns="91250" tIns="45600" rIns="91250" bIns="45600" anchor="t" anchorCtr="0">
            <a:spAutoFit/>
          </a:bodyPr>
          <a:lstStyle/>
          <a:p>
            <a:pPr marL="0" marR="0" lvl="0" indent="0" algn="l" rtl="0">
              <a:lnSpc>
                <a:spcPct val="100000"/>
              </a:lnSpc>
              <a:spcBef>
                <a:spcPts val="0"/>
              </a:spcBef>
              <a:spcAft>
                <a:spcPts val="0"/>
              </a:spcAft>
              <a:buNone/>
            </a:pPr>
            <a:r>
              <a:rPr lang="en-US" sz="5400" b="1" i="0" u="none" strike="noStrike" cap="none">
                <a:solidFill>
                  <a:srgbClr val="1F7F9B"/>
                </a:solidFill>
                <a:latin typeface="Arial"/>
                <a:ea typeface="Arial"/>
                <a:cs typeface="Arial"/>
                <a:sym typeface="Arial"/>
              </a:rPr>
              <a:t>Results</a:t>
            </a:r>
            <a:endParaRPr/>
          </a:p>
        </p:txBody>
      </p:sp>
      <p:sp>
        <p:nvSpPr>
          <p:cNvPr id="65" name="Google Shape;65;p3"/>
          <p:cNvSpPr txBox="1"/>
          <p:nvPr/>
        </p:nvSpPr>
        <p:spPr>
          <a:xfrm>
            <a:off x="2367775" y="16827450"/>
            <a:ext cx="8342400" cy="2751900"/>
          </a:xfrm>
          <a:prstGeom prst="rect">
            <a:avLst/>
          </a:prstGeom>
          <a:noFill/>
          <a:ln>
            <a:noFill/>
          </a:ln>
        </p:spPr>
        <p:txBody>
          <a:bodyPr spcFirstLastPara="1" wrap="square" lIns="91250" tIns="45600" rIns="91250" bIns="45600" anchor="t" anchorCtr="0">
            <a:spAutoFit/>
          </a:bodyPr>
          <a:lstStyle/>
          <a:p>
            <a:pPr marL="0" marR="0" lvl="0" indent="0" algn="l" rtl="0">
              <a:lnSpc>
                <a:spcPct val="110000"/>
              </a:lnSpc>
              <a:spcBef>
                <a:spcPts val="0"/>
              </a:spcBef>
              <a:spcAft>
                <a:spcPts val="0"/>
              </a:spcAft>
              <a:buNone/>
            </a:pPr>
            <a:r>
              <a:rPr lang="en-US" sz="3200">
                <a:solidFill>
                  <a:srgbClr val="202124"/>
                </a:solidFill>
              </a:rPr>
              <a:t>Of the 1051 charts reviewed, 975 from the PC, CC, WH, ophtho, and derm clinic were included in the analysis of top three diagnoses.</a:t>
            </a:r>
            <a:endParaRPr sz="3200">
              <a:solidFill>
                <a:srgbClr val="202124"/>
              </a:solidFill>
            </a:endParaRPr>
          </a:p>
          <a:p>
            <a:pPr marL="0" marR="0" lvl="0" indent="0" algn="l" rtl="0">
              <a:lnSpc>
                <a:spcPct val="110000"/>
              </a:lnSpc>
              <a:spcBef>
                <a:spcPts val="0"/>
              </a:spcBef>
              <a:spcAft>
                <a:spcPts val="0"/>
              </a:spcAft>
              <a:buNone/>
            </a:pPr>
            <a:endParaRPr sz="3200">
              <a:solidFill>
                <a:srgbClr val="202124"/>
              </a:solidFill>
            </a:endParaRPr>
          </a:p>
        </p:txBody>
      </p:sp>
      <p:sp>
        <p:nvSpPr>
          <p:cNvPr id="66" name="Google Shape;66;p3"/>
          <p:cNvSpPr txBox="1"/>
          <p:nvPr/>
        </p:nvSpPr>
        <p:spPr>
          <a:xfrm>
            <a:off x="33232102" y="5831918"/>
            <a:ext cx="7017300" cy="923400"/>
          </a:xfrm>
          <a:prstGeom prst="rect">
            <a:avLst/>
          </a:prstGeom>
          <a:noFill/>
          <a:ln>
            <a:noFill/>
          </a:ln>
        </p:spPr>
        <p:txBody>
          <a:bodyPr spcFirstLastPara="1" wrap="square" lIns="91250" tIns="45600" rIns="91250" bIns="45600" anchor="t" anchorCtr="0">
            <a:spAutoFit/>
          </a:bodyPr>
          <a:lstStyle/>
          <a:p>
            <a:pPr marL="0" marR="0" lvl="0" indent="0" algn="l" rtl="0">
              <a:lnSpc>
                <a:spcPct val="100000"/>
              </a:lnSpc>
              <a:spcBef>
                <a:spcPts val="0"/>
              </a:spcBef>
              <a:spcAft>
                <a:spcPts val="0"/>
              </a:spcAft>
              <a:buNone/>
            </a:pPr>
            <a:r>
              <a:rPr lang="en-US" sz="5400" b="1" i="0" u="none" strike="noStrike" cap="none">
                <a:solidFill>
                  <a:srgbClr val="1F7F9B"/>
                </a:solidFill>
                <a:latin typeface="Arial"/>
                <a:ea typeface="Arial"/>
                <a:cs typeface="Arial"/>
                <a:sym typeface="Arial"/>
              </a:rPr>
              <a:t>Conclusions</a:t>
            </a:r>
            <a:endParaRPr/>
          </a:p>
        </p:txBody>
      </p:sp>
      <p:sp>
        <p:nvSpPr>
          <p:cNvPr id="67" name="Google Shape;67;p3"/>
          <p:cNvSpPr txBox="1"/>
          <p:nvPr/>
        </p:nvSpPr>
        <p:spPr>
          <a:xfrm>
            <a:off x="33232100" y="6897374"/>
            <a:ext cx="8878200" cy="4919100"/>
          </a:xfrm>
          <a:prstGeom prst="rect">
            <a:avLst/>
          </a:prstGeom>
          <a:noFill/>
          <a:ln>
            <a:noFill/>
          </a:ln>
        </p:spPr>
        <p:txBody>
          <a:bodyPr spcFirstLastPara="1" wrap="square" lIns="91250" tIns="45600" rIns="91250" bIns="45600" anchor="t" anchorCtr="0">
            <a:spAutoFit/>
          </a:bodyPr>
          <a:lstStyle/>
          <a:p>
            <a:pPr marL="0" lvl="0" indent="0" algn="l" rtl="0">
              <a:lnSpc>
                <a:spcPct val="110000"/>
              </a:lnSpc>
              <a:spcBef>
                <a:spcPts val="0"/>
              </a:spcBef>
              <a:spcAft>
                <a:spcPts val="0"/>
              </a:spcAft>
              <a:buClr>
                <a:schemeClr val="dk1"/>
              </a:buClr>
              <a:buSzPts val="1100"/>
              <a:buFont typeface="Arial"/>
              <a:buNone/>
            </a:pPr>
            <a:r>
              <a:rPr lang="en-US" sz="3200">
                <a:solidFill>
                  <a:srgbClr val="0C0C0C"/>
                </a:solidFill>
              </a:rPr>
              <a:t>Currently, students are developing evidence-based medicine templates for each of the three most common diagnoses.</a:t>
            </a:r>
            <a:endParaRPr sz="3200">
              <a:solidFill>
                <a:srgbClr val="0C0C0C"/>
              </a:solidFill>
            </a:endParaRPr>
          </a:p>
          <a:p>
            <a:pPr marL="0" lvl="0" indent="0" algn="l" rtl="0">
              <a:lnSpc>
                <a:spcPct val="110000"/>
              </a:lnSpc>
              <a:spcBef>
                <a:spcPts val="0"/>
              </a:spcBef>
              <a:spcAft>
                <a:spcPts val="0"/>
              </a:spcAft>
              <a:buClr>
                <a:schemeClr val="dk1"/>
              </a:buClr>
              <a:buSzPts val="1100"/>
              <a:buFont typeface="Arial"/>
              <a:buNone/>
            </a:pPr>
            <a:endParaRPr sz="3200">
              <a:solidFill>
                <a:srgbClr val="0C0C0C"/>
              </a:solidFill>
            </a:endParaRPr>
          </a:p>
          <a:p>
            <a:pPr marL="0" lvl="0" indent="0" algn="l" rtl="0">
              <a:lnSpc>
                <a:spcPct val="110000"/>
              </a:lnSpc>
              <a:spcBef>
                <a:spcPts val="0"/>
              </a:spcBef>
              <a:spcAft>
                <a:spcPts val="0"/>
              </a:spcAft>
              <a:buClr>
                <a:schemeClr val="dk1"/>
              </a:buClr>
              <a:buSzPts val="1100"/>
              <a:buFont typeface="Arial"/>
              <a:buNone/>
            </a:pPr>
            <a:r>
              <a:rPr lang="en-US" sz="3200">
                <a:solidFill>
                  <a:srgbClr val="0C0C0C"/>
                </a:solidFill>
              </a:rPr>
              <a:t>After implementation, a survey will be distributed to assess clinician satisfaction with the note templates and perceived note quality change with the templates, and impact on clinic efficiency.</a:t>
            </a:r>
            <a:endParaRPr sz="3200" i="0" u="none" strike="noStrike" cap="none">
              <a:solidFill>
                <a:srgbClr val="0C0C0C"/>
              </a:solidFill>
            </a:endParaRPr>
          </a:p>
        </p:txBody>
      </p:sp>
      <p:sp>
        <p:nvSpPr>
          <p:cNvPr id="68" name="Google Shape;68;p3"/>
          <p:cNvSpPr txBox="1"/>
          <p:nvPr/>
        </p:nvSpPr>
        <p:spPr>
          <a:xfrm>
            <a:off x="33232090" y="12669675"/>
            <a:ext cx="7017300" cy="923400"/>
          </a:xfrm>
          <a:prstGeom prst="rect">
            <a:avLst/>
          </a:prstGeom>
          <a:noFill/>
          <a:ln>
            <a:noFill/>
          </a:ln>
        </p:spPr>
        <p:txBody>
          <a:bodyPr spcFirstLastPara="1" wrap="square" lIns="91250" tIns="45600" rIns="91250" bIns="45600" anchor="t" anchorCtr="0">
            <a:spAutoFit/>
          </a:bodyPr>
          <a:lstStyle/>
          <a:p>
            <a:pPr marL="0" marR="0" lvl="0" indent="0" algn="l" rtl="0">
              <a:lnSpc>
                <a:spcPct val="100000"/>
              </a:lnSpc>
              <a:spcBef>
                <a:spcPts val="0"/>
              </a:spcBef>
              <a:spcAft>
                <a:spcPts val="0"/>
              </a:spcAft>
              <a:buNone/>
            </a:pPr>
            <a:r>
              <a:rPr lang="en-US" sz="5400" b="1" i="0" u="none" strike="noStrike" cap="none">
                <a:solidFill>
                  <a:srgbClr val="1F7F9B"/>
                </a:solidFill>
                <a:latin typeface="Arial"/>
                <a:ea typeface="Arial"/>
                <a:cs typeface="Arial"/>
                <a:sym typeface="Arial"/>
              </a:rPr>
              <a:t>References</a:t>
            </a:r>
            <a:endParaRPr/>
          </a:p>
        </p:txBody>
      </p:sp>
      <p:sp>
        <p:nvSpPr>
          <p:cNvPr id="69" name="Google Shape;69;p3"/>
          <p:cNvSpPr txBox="1"/>
          <p:nvPr/>
        </p:nvSpPr>
        <p:spPr>
          <a:xfrm>
            <a:off x="33232100" y="13624500"/>
            <a:ext cx="8878200" cy="5785800"/>
          </a:xfrm>
          <a:prstGeom prst="rect">
            <a:avLst/>
          </a:prstGeom>
          <a:noFill/>
          <a:ln>
            <a:noFill/>
          </a:ln>
        </p:spPr>
        <p:txBody>
          <a:bodyPr spcFirstLastPara="1" wrap="square" lIns="91250" tIns="45600" rIns="91250" bIns="45600" anchor="t" anchorCtr="0">
            <a:spAutoFit/>
          </a:bodyPr>
          <a:lstStyle/>
          <a:p>
            <a:pPr marL="457200" lvl="0" indent="-342900" algn="l" rtl="0">
              <a:lnSpc>
                <a:spcPct val="115000"/>
              </a:lnSpc>
              <a:spcBef>
                <a:spcPts val="1200"/>
              </a:spcBef>
              <a:spcAft>
                <a:spcPts val="0"/>
              </a:spcAft>
              <a:buClr>
                <a:schemeClr val="dk1"/>
              </a:buClr>
              <a:buSzPts val="1800"/>
              <a:buAutoNum type="arabicPeriod"/>
            </a:pPr>
            <a:r>
              <a:rPr lang="en-US" sz="1800">
                <a:solidFill>
                  <a:schemeClr val="dk1"/>
                </a:solidFill>
              </a:rPr>
              <a:t>Makam AN, Lanham HJ, Batchelor K, et al. Use and satisfaction with key functions of a common commercial electronic health record: A survey of primary care providers. </a:t>
            </a:r>
            <a:r>
              <a:rPr lang="en-US" sz="1800" i="1">
                <a:solidFill>
                  <a:schemeClr val="dk1"/>
                </a:solidFill>
              </a:rPr>
              <a:t>BMC Medical Informatics and Decision Making</a:t>
            </a:r>
            <a:r>
              <a:rPr lang="en-US" sz="1800">
                <a:solidFill>
                  <a:schemeClr val="dk1"/>
                </a:solidFill>
              </a:rPr>
              <a:t>. 2013;13(1). doi:10.1186/1472-6947-13-86</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1800">
                <a:solidFill>
                  <a:schemeClr val="dk1"/>
                </a:solidFill>
              </a:rPr>
              <a:t>Perez A. Abstract W P293: Using smart phrases in an electronic medical record to document the plan of care and decision making process during time sensitive acute ischemic stroke patient interventions. </a:t>
            </a:r>
            <a:r>
              <a:rPr lang="en-US" sz="1800" i="1">
                <a:solidFill>
                  <a:schemeClr val="dk1"/>
                </a:solidFill>
              </a:rPr>
              <a:t>Stroke</a:t>
            </a:r>
            <a:r>
              <a:rPr lang="en-US" sz="1800">
                <a:solidFill>
                  <a:schemeClr val="dk1"/>
                </a:solidFill>
              </a:rPr>
              <a:t>. 2014;45(suppl_1). doi:10.1161/str.45.suppl_1.wp293</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1800">
                <a:solidFill>
                  <a:schemeClr val="dk1"/>
                </a:solidFill>
              </a:rPr>
              <a:t>Radhakrishnan N, Warring C, Jain A, et al. The use of evidence-based, problem-oriented templates as a clinical decision support in an inpatient electronic health record system. </a:t>
            </a:r>
            <a:r>
              <a:rPr lang="en-US" sz="1800" i="1">
                <a:solidFill>
                  <a:schemeClr val="dk1"/>
                </a:solidFill>
              </a:rPr>
              <a:t>Applied Clinical Informatics</a:t>
            </a:r>
            <a:r>
              <a:rPr lang="en-US" sz="1800">
                <a:solidFill>
                  <a:schemeClr val="dk1"/>
                </a:solidFill>
              </a:rPr>
              <a:t>. 2016;07(03):790-802. doi:10.4338/aci-2015-11-ra-0164</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1800">
                <a:solidFill>
                  <a:schemeClr val="dk1"/>
                </a:solidFill>
              </a:rPr>
              <a:t>Schneiderhan J, Zick S, Bhandiwad A, Hendriks E. Covid coping: The potential of dot phrases to allow for quick uptake of integrative health approaches. Global Advances in Health and Medicine. https://search.bvsalud.org/global-literature-on-novel-coronavirus-2019-ncov/resource/pt/covidwho-1234521. Published January 1, 1970. Accessed January 16, 2023. </a:t>
            </a:r>
            <a:endParaRPr sz="1800">
              <a:solidFill>
                <a:srgbClr val="0C0C0C"/>
              </a:solidFill>
            </a:endParaRPr>
          </a:p>
        </p:txBody>
      </p:sp>
      <p:grpSp>
        <p:nvGrpSpPr>
          <p:cNvPr id="70" name="Google Shape;70;p3"/>
          <p:cNvGrpSpPr/>
          <p:nvPr/>
        </p:nvGrpSpPr>
        <p:grpSpPr>
          <a:xfrm>
            <a:off x="24695425" y="6896725"/>
            <a:ext cx="7814014" cy="6327078"/>
            <a:chOff x="5632314" y="1449315"/>
            <a:chExt cx="3305700" cy="2578797"/>
          </a:xfrm>
        </p:grpSpPr>
        <p:sp>
          <p:nvSpPr>
            <p:cNvPr id="71" name="Google Shape;71;p3"/>
            <p:cNvSpPr/>
            <p:nvPr/>
          </p:nvSpPr>
          <p:spPr>
            <a:xfrm>
              <a:off x="5632314" y="1449315"/>
              <a:ext cx="3305700" cy="469200"/>
            </a:xfrm>
            <a:prstGeom prst="chevron">
              <a:avLst>
                <a:gd name="adj" fmla="val 50000"/>
              </a:avLst>
            </a:prstGeom>
            <a:solidFill>
              <a:srgbClr val="A2C4C9"/>
            </a:solidFill>
            <a:ln>
              <a:noFill/>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6000" b="1">
                  <a:solidFill>
                    <a:srgbClr val="FFFFFF"/>
                  </a:solidFill>
                  <a:latin typeface="Roboto"/>
                  <a:ea typeface="Roboto"/>
                  <a:cs typeface="Roboto"/>
                  <a:sym typeface="Roboto"/>
                </a:rPr>
                <a:t>Step 3</a:t>
              </a:r>
              <a:endParaRPr sz="6000" b="1">
                <a:solidFill>
                  <a:srgbClr val="FFFFFF"/>
                </a:solidFill>
                <a:latin typeface="Roboto"/>
                <a:ea typeface="Roboto"/>
                <a:cs typeface="Roboto"/>
                <a:sym typeface="Roboto"/>
              </a:endParaRPr>
            </a:p>
          </p:txBody>
        </p:sp>
        <p:sp>
          <p:nvSpPr>
            <p:cNvPr id="72" name="Google Shape;72;p3"/>
            <p:cNvSpPr txBox="1"/>
            <p:nvPr/>
          </p:nvSpPr>
          <p:spPr>
            <a:xfrm>
              <a:off x="5632314" y="1918512"/>
              <a:ext cx="3305700" cy="2109600"/>
            </a:xfrm>
            <a:prstGeom prst="rect">
              <a:avLst/>
            </a:prstGeom>
            <a:noFill/>
            <a:ln>
              <a:noFill/>
            </a:ln>
          </p:spPr>
          <p:txBody>
            <a:bodyPr spcFirstLastPara="1" wrap="square" lIns="390075" tIns="390075" rIns="390075" bIns="390075" anchor="t" anchorCtr="0">
              <a:noAutofit/>
            </a:bodyPr>
            <a:lstStyle/>
            <a:p>
              <a:pPr marL="457200" lvl="0" indent="-431800" algn="l" rtl="0">
                <a:lnSpc>
                  <a:spcPct val="115000"/>
                </a:lnSpc>
                <a:spcBef>
                  <a:spcPts val="0"/>
                </a:spcBef>
                <a:spcAft>
                  <a:spcPts val="0"/>
                </a:spcAft>
                <a:buSzPts val="3200"/>
                <a:buFont typeface="Roboto"/>
                <a:buChar char="●"/>
              </a:pPr>
              <a:r>
                <a:rPr lang="en-US" sz="3200">
                  <a:latin typeface="Roboto"/>
                  <a:ea typeface="Roboto"/>
                  <a:cs typeface="Roboto"/>
                  <a:sym typeface="Roboto"/>
                </a:rPr>
                <a:t>Analyzed the data to determine the top three most common diagnoses from each clinic (PC, CC, WH, Ophtho, Derm)</a:t>
              </a:r>
              <a:endParaRPr sz="3200">
                <a:latin typeface="Roboto"/>
                <a:ea typeface="Roboto"/>
                <a:cs typeface="Roboto"/>
                <a:sym typeface="Roboto"/>
              </a:endParaRPr>
            </a:p>
            <a:p>
              <a:pPr marL="457200" lvl="0" indent="-431800" algn="l" rtl="0">
                <a:lnSpc>
                  <a:spcPct val="115000"/>
                </a:lnSpc>
                <a:spcBef>
                  <a:spcPts val="0"/>
                </a:spcBef>
                <a:spcAft>
                  <a:spcPts val="0"/>
                </a:spcAft>
                <a:buSzPts val="3200"/>
                <a:buFont typeface="Roboto"/>
                <a:buChar char="●"/>
              </a:pPr>
              <a:r>
                <a:rPr lang="en-US" sz="3200">
                  <a:latin typeface="Roboto"/>
                  <a:ea typeface="Roboto"/>
                  <a:cs typeface="Roboto"/>
                  <a:sym typeface="Roboto"/>
                </a:rPr>
                <a:t>Distribute surveys to assess clinician thoughts on template use</a:t>
              </a:r>
              <a:endParaRPr sz="3200">
                <a:latin typeface="Roboto"/>
                <a:ea typeface="Roboto"/>
                <a:cs typeface="Roboto"/>
                <a:sym typeface="Roboto"/>
              </a:endParaRPr>
            </a:p>
          </p:txBody>
        </p:sp>
      </p:grpSp>
      <p:grpSp>
        <p:nvGrpSpPr>
          <p:cNvPr id="73" name="Google Shape;73;p3"/>
          <p:cNvGrpSpPr/>
          <p:nvPr/>
        </p:nvGrpSpPr>
        <p:grpSpPr>
          <a:xfrm>
            <a:off x="11339500" y="6897054"/>
            <a:ext cx="8426412" cy="6661194"/>
            <a:chOff x="-17874" y="1189986"/>
            <a:chExt cx="3564774" cy="2637992"/>
          </a:xfrm>
        </p:grpSpPr>
        <p:sp>
          <p:nvSpPr>
            <p:cNvPr id="74" name="Google Shape;74;p3"/>
            <p:cNvSpPr/>
            <p:nvPr/>
          </p:nvSpPr>
          <p:spPr>
            <a:xfrm>
              <a:off x="0" y="1189986"/>
              <a:ext cx="3546900" cy="456000"/>
            </a:xfrm>
            <a:prstGeom prst="homePlate">
              <a:avLst>
                <a:gd name="adj" fmla="val 50000"/>
              </a:avLst>
            </a:prstGeom>
            <a:solidFill>
              <a:srgbClr val="005D7E"/>
            </a:solidFill>
            <a:ln>
              <a:noFill/>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6000" b="1">
                  <a:solidFill>
                    <a:srgbClr val="FFFFFF"/>
                  </a:solidFill>
                  <a:latin typeface="Roboto"/>
                  <a:ea typeface="Roboto"/>
                  <a:cs typeface="Roboto"/>
                  <a:sym typeface="Roboto"/>
                </a:rPr>
                <a:t>Step 1</a:t>
              </a:r>
              <a:endParaRPr sz="6000" b="1">
                <a:solidFill>
                  <a:srgbClr val="FFFFFF"/>
                </a:solidFill>
                <a:latin typeface="Roboto"/>
                <a:ea typeface="Roboto"/>
                <a:cs typeface="Roboto"/>
                <a:sym typeface="Roboto"/>
              </a:endParaRPr>
            </a:p>
          </p:txBody>
        </p:sp>
        <p:sp>
          <p:nvSpPr>
            <p:cNvPr id="75" name="Google Shape;75;p3"/>
            <p:cNvSpPr txBox="1"/>
            <p:nvPr/>
          </p:nvSpPr>
          <p:spPr>
            <a:xfrm>
              <a:off x="-17874" y="1645778"/>
              <a:ext cx="3125700" cy="2182200"/>
            </a:xfrm>
            <a:prstGeom prst="rect">
              <a:avLst/>
            </a:prstGeom>
            <a:noFill/>
            <a:ln>
              <a:noFill/>
            </a:ln>
          </p:spPr>
          <p:txBody>
            <a:bodyPr spcFirstLastPara="1" wrap="square" lIns="390075" tIns="390075" rIns="390075" bIns="390075" anchor="t" anchorCtr="0">
              <a:noAutofit/>
            </a:bodyPr>
            <a:lstStyle/>
            <a:p>
              <a:pPr marL="457200" lvl="0" indent="-431800" algn="l" rtl="0">
                <a:lnSpc>
                  <a:spcPct val="115000"/>
                </a:lnSpc>
                <a:spcBef>
                  <a:spcPts val="0"/>
                </a:spcBef>
                <a:spcAft>
                  <a:spcPts val="0"/>
                </a:spcAft>
                <a:buSzPts val="3200"/>
                <a:buFont typeface="Roboto"/>
                <a:buChar char="●"/>
              </a:pPr>
              <a:r>
                <a:rPr lang="en-US" sz="3200">
                  <a:latin typeface="Roboto"/>
                  <a:ea typeface="Roboto"/>
                  <a:cs typeface="Roboto"/>
                  <a:sym typeface="Roboto"/>
                </a:rPr>
                <a:t>Reviewed Practice Fusion charts of in-person patient encounters from 2017-2022</a:t>
              </a:r>
              <a:endParaRPr sz="3200">
                <a:latin typeface="Roboto"/>
                <a:ea typeface="Roboto"/>
                <a:cs typeface="Roboto"/>
                <a:sym typeface="Roboto"/>
              </a:endParaRPr>
            </a:p>
            <a:p>
              <a:pPr marL="457200" lvl="0" indent="-431800" algn="l" rtl="0">
                <a:lnSpc>
                  <a:spcPct val="115000"/>
                </a:lnSpc>
                <a:spcBef>
                  <a:spcPts val="0"/>
                </a:spcBef>
                <a:spcAft>
                  <a:spcPts val="0"/>
                </a:spcAft>
                <a:buSzPts val="3200"/>
                <a:buFont typeface="Roboto"/>
                <a:buChar char="●"/>
              </a:pPr>
              <a:r>
                <a:rPr lang="en-US" sz="3200">
                  <a:latin typeface="Roboto"/>
                  <a:ea typeface="Roboto"/>
                  <a:cs typeface="Roboto"/>
                  <a:sym typeface="Roboto"/>
                </a:rPr>
                <a:t>Included primary care (PC), chronic care (CC), women’s health (WH), ophthalmology (Ophtho), and dermatology (Derm), ENT, and orthopedic HOPES clinics</a:t>
              </a:r>
              <a:endParaRPr sz="3200">
                <a:latin typeface="Roboto"/>
                <a:ea typeface="Roboto"/>
                <a:cs typeface="Roboto"/>
                <a:sym typeface="Roboto"/>
              </a:endParaRPr>
            </a:p>
            <a:p>
              <a:pPr marL="457200" lvl="0" indent="-431800" algn="l" rtl="0">
                <a:lnSpc>
                  <a:spcPct val="115000"/>
                </a:lnSpc>
                <a:spcBef>
                  <a:spcPts val="0"/>
                </a:spcBef>
                <a:spcAft>
                  <a:spcPts val="0"/>
                </a:spcAft>
                <a:buSzPts val="3200"/>
                <a:buFont typeface="Roboto"/>
                <a:buChar char="●"/>
              </a:pPr>
              <a:r>
                <a:rPr lang="en-US" sz="3200">
                  <a:latin typeface="Roboto"/>
                  <a:ea typeface="Roboto"/>
                  <a:cs typeface="Roboto"/>
                  <a:sym typeface="Roboto"/>
                </a:rPr>
                <a:t>Total charts reviewed = 1051</a:t>
              </a:r>
              <a:endParaRPr sz="3200">
                <a:latin typeface="Roboto"/>
                <a:ea typeface="Roboto"/>
                <a:cs typeface="Roboto"/>
                <a:sym typeface="Roboto"/>
              </a:endParaRPr>
            </a:p>
          </p:txBody>
        </p:sp>
      </p:grpSp>
      <p:grpSp>
        <p:nvGrpSpPr>
          <p:cNvPr id="76" name="Google Shape;76;p3"/>
          <p:cNvGrpSpPr/>
          <p:nvPr/>
        </p:nvGrpSpPr>
        <p:grpSpPr>
          <a:xfrm>
            <a:off x="18728094" y="6897365"/>
            <a:ext cx="7335018" cy="6695699"/>
            <a:chOff x="2944203" y="1438036"/>
            <a:chExt cx="3305700" cy="2432147"/>
          </a:xfrm>
        </p:grpSpPr>
        <p:sp>
          <p:nvSpPr>
            <p:cNvPr id="77" name="Google Shape;77;p3"/>
            <p:cNvSpPr/>
            <p:nvPr/>
          </p:nvSpPr>
          <p:spPr>
            <a:xfrm>
              <a:off x="2944203" y="1438036"/>
              <a:ext cx="3305700" cy="420600"/>
            </a:xfrm>
            <a:prstGeom prst="chevron">
              <a:avLst>
                <a:gd name="adj" fmla="val 50000"/>
              </a:avLst>
            </a:prstGeom>
            <a:solidFill>
              <a:schemeClr val="accent1"/>
            </a:solidFill>
            <a:ln>
              <a:noFill/>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6000" b="1">
                  <a:solidFill>
                    <a:srgbClr val="FFFFFF"/>
                  </a:solidFill>
                  <a:latin typeface="Roboto"/>
                  <a:ea typeface="Roboto"/>
                  <a:cs typeface="Roboto"/>
                  <a:sym typeface="Roboto"/>
                </a:rPr>
                <a:t>Step 2</a:t>
              </a:r>
              <a:endParaRPr sz="6000" b="1">
                <a:solidFill>
                  <a:srgbClr val="FFFFFF"/>
                </a:solidFill>
                <a:latin typeface="Roboto"/>
                <a:ea typeface="Roboto"/>
                <a:cs typeface="Roboto"/>
                <a:sym typeface="Roboto"/>
              </a:endParaRPr>
            </a:p>
          </p:txBody>
        </p:sp>
        <p:sp>
          <p:nvSpPr>
            <p:cNvPr id="78" name="Google Shape;78;p3"/>
            <p:cNvSpPr txBox="1"/>
            <p:nvPr/>
          </p:nvSpPr>
          <p:spPr>
            <a:xfrm>
              <a:off x="3010047" y="1855982"/>
              <a:ext cx="2768400" cy="2014200"/>
            </a:xfrm>
            <a:prstGeom prst="rect">
              <a:avLst/>
            </a:prstGeom>
            <a:noFill/>
            <a:ln>
              <a:noFill/>
            </a:ln>
          </p:spPr>
          <p:txBody>
            <a:bodyPr spcFirstLastPara="1" wrap="square" lIns="390075" tIns="390075" rIns="390075" bIns="390075" anchor="t" anchorCtr="0">
              <a:noAutofit/>
            </a:bodyPr>
            <a:lstStyle/>
            <a:p>
              <a:pPr marL="457200" lvl="0" indent="-431800" algn="l" rtl="0">
                <a:lnSpc>
                  <a:spcPct val="115000"/>
                </a:lnSpc>
                <a:spcBef>
                  <a:spcPts val="0"/>
                </a:spcBef>
                <a:spcAft>
                  <a:spcPts val="0"/>
                </a:spcAft>
                <a:buSzPts val="3200"/>
                <a:buFont typeface="Roboto"/>
                <a:buChar char="●"/>
              </a:pPr>
              <a:r>
                <a:rPr lang="en-US" sz="3200">
                  <a:latin typeface="Roboto"/>
                  <a:ea typeface="Roboto"/>
                  <a:cs typeface="Roboto"/>
                  <a:sym typeface="Roboto"/>
                </a:rPr>
                <a:t>Assigned the diagnoses in notes to ICD-10 diagnosis codes</a:t>
              </a:r>
              <a:endParaRPr sz="3200">
                <a:latin typeface="Roboto"/>
                <a:ea typeface="Roboto"/>
                <a:cs typeface="Roboto"/>
                <a:sym typeface="Roboto"/>
              </a:endParaRPr>
            </a:p>
            <a:p>
              <a:pPr marL="457200" lvl="0" indent="-431800" algn="l" rtl="0">
                <a:lnSpc>
                  <a:spcPct val="115000"/>
                </a:lnSpc>
                <a:spcBef>
                  <a:spcPts val="0"/>
                </a:spcBef>
                <a:spcAft>
                  <a:spcPts val="0"/>
                </a:spcAft>
                <a:buSzPts val="3200"/>
                <a:buFont typeface="Roboto"/>
                <a:buChar char="●"/>
              </a:pPr>
              <a:r>
                <a:rPr lang="en-US" sz="3200">
                  <a:latin typeface="Roboto"/>
                  <a:ea typeface="Roboto"/>
                  <a:cs typeface="Roboto"/>
                  <a:sym typeface="Roboto"/>
                </a:rPr>
                <a:t>Retroactively excluded ENT and orthopedic clinics as they did not meet the minimum number of patient encounters (100)</a:t>
              </a:r>
              <a:endParaRPr sz="3200">
                <a:latin typeface="Roboto"/>
                <a:ea typeface="Roboto"/>
                <a:cs typeface="Roboto"/>
                <a:sym typeface="Roboto"/>
              </a:endParaRPr>
            </a:p>
          </p:txBody>
        </p:sp>
      </p:grpSp>
      <p:cxnSp>
        <p:nvCxnSpPr>
          <p:cNvPr id="79" name="Google Shape;79;p3"/>
          <p:cNvCxnSpPr>
            <a:stCxn id="80" idx="2"/>
            <a:endCxn id="81" idx="1"/>
          </p:cNvCxnSpPr>
          <p:nvPr/>
        </p:nvCxnSpPr>
        <p:spPr>
          <a:xfrm>
            <a:off x="12568907" y="17413313"/>
            <a:ext cx="823800" cy="2501100"/>
          </a:xfrm>
          <a:prstGeom prst="bentConnector3">
            <a:avLst>
              <a:gd name="adj1" fmla="val 49996"/>
            </a:avLst>
          </a:prstGeom>
          <a:noFill/>
          <a:ln w="9525" cap="flat" cmpd="sng">
            <a:solidFill>
              <a:srgbClr val="C2C2C2"/>
            </a:solidFill>
            <a:prstDash val="solid"/>
            <a:round/>
            <a:headEnd type="none" w="sm" len="sm"/>
            <a:tailEnd type="none" w="sm" len="sm"/>
          </a:ln>
        </p:spPr>
      </p:cxnSp>
      <p:sp>
        <p:nvSpPr>
          <p:cNvPr id="80" name="Google Shape;80;p3"/>
          <p:cNvSpPr/>
          <p:nvPr/>
        </p:nvSpPr>
        <p:spPr>
          <a:xfrm rot="-5400000">
            <a:off x="8781257" y="16689263"/>
            <a:ext cx="6127200" cy="1448100"/>
          </a:xfrm>
          <a:prstGeom prst="roundRect">
            <a:avLst>
              <a:gd name="adj" fmla="val 16667"/>
            </a:avLst>
          </a:prstGeom>
          <a:solidFill>
            <a:schemeClr val="dk2"/>
          </a:solidFill>
          <a:ln w="9525" cap="flat" cmpd="sng">
            <a:solidFill>
              <a:srgbClr val="840D35"/>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Most Common </a:t>
            </a:r>
            <a:r>
              <a:rPr lang="en-US" sz="3600">
                <a:solidFill>
                  <a:srgbClr val="FFFFFF"/>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Complaints</a:t>
            </a:r>
            <a:r>
              <a:rPr lang="en-US" sz="3600">
                <a:solidFill>
                  <a:srgbClr val="FFFFFF"/>
                </a:solidFill>
                <a:latin typeface="Roboto"/>
                <a:ea typeface="Roboto"/>
                <a:cs typeface="Roboto"/>
                <a:sym typeface="Roboto"/>
              </a:rPr>
              <a:t> by Clinic</a:t>
            </a:r>
            <a:endParaRPr sz="3600">
              <a:solidFill>
                <a:srgbClr val="FFFFFF"/>
              </a:solidFill>
              <a:latin typeface="Roboto"/>
              <a:ea typeface="Roboto"/>
              <a:cs typeface="Roboto"/>
              <a:sym typeface="Roboto"/>
            </a:endParaRPr>
          </a:p>
        </p:txBody>
      </p:sp>
      <p:sp>
        <p:nvSpPr>
          <p:cNvPr id="81" name="Google Shape;81;p3"/>
          <p:cNvSpPr/>
          <p:nvPr/>
        </p:nvSpPr>
        <p:spPr>
          <a:xfrm>
            <a:off x="13392699" y="19418023"/>
            <a:ext cx="5569500" cy="993000"/>
          </a:xfrm>
          <a:prstGeom prst="roundRect">
            <a:avLst>
              <a:gd name="adj" fmla="val 16667"/>
            </a:avLst>
          </a:prstGeom>
          <a:solidFill>
            <a:srgbClr val="6FA8DC"/>
          </a:solidFill>
          <a:ln w="9525" cap="flat" cmpd="sng">
            <a:solidFill>
              <a:srgbClr val="B61249"/>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4700">
                <a:solidFill>
                  <a:srgbClr val="FFFFFF"/>
                </a:solidFill>
                <a:latin typeface="Roboto"/>
                <a:ea typeface="Roboto"/>
                <a:cs typeface="Roboto"/>
                <a:sym typeface="Roboto"/>
              </a:rPr>
              <a:t>Opthalmology</a:t>
            </a:r>
            <a:endParaRPr sz="4700">
              <a:solidFill>
                <a:srgbClr val="FFFFFF"/>
              </a:solidFill>
              <a:latin typeface="Roboto"/>
              <a:ea typeface="Roboto"/>
              <a:cs typeface="Roboto"/>
              <a:sym typeface="Roboto"/>
            </a:endParaRPr>
          </a:p>
        </p:txBody>
      </p:sp>
      <p:sp>
        <p:nvSpPr>
          <p:cNvPr id="82" name="Google Shape;82;p3"/>
          <p:cNvSpPr/>
          <p:nvPr/>
        </p:nvSpPr>
        <p:spPr>
          <a:xfrm>
            <a:off x="20166316" y="19491084"/>
            <a:ext cx="5569500" cy="491400"/>
          </a:xfrm>
          <a:prstGeom prst="roundRect">
            <a:avLst>
              <a:gd name="adj" fmla="val 16667"/>
            </a:avLst>
          </a:prstGeom>
          <a:solidFill>
            <a:srgbClr val="6FA8DC"/>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 Cataracts</a:t>
            </a:r>
            <a:endParaRPr sz="3600">
              <a:solidFill>
                <a:srgbClr val="FFFFFF"/>
              </a:solidFill>
              <a:latin typeface="Roboto"/>
              <a:ea typeface="Roboto"/>
              <a:cs typeface="Roboto"/>
              <a:sym typeface="Roboto"/>
            </a:endParaRPr>
          </a:p>
        </p:txBody>
      </p:sp>
      <p:sp>
        <p:nvSpPr>
          <p:cNvPr id="83" name="Google Shape;83;p3"/>
          <p:cNvSpPr/>
          <p:nvPr/>
        </p:nvSpPr>
        <p:spPr>
          <a:xfrm>
            <a:off x="20166258" y="20640386"/>
            <a:ext cx="5569500" cy="491400"/>
          </a:xfrm>
          <a:prstGeom prst="roundRect">
            <a:avLst>
              <a:gd name="adj" fmla="val 16667"/>
            </a:avLst>
          </a:prstGeom>
          <a:solidFill>
            <a:srgbClr val="6FA8DC"/>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Pterygium of the Eye</a:t>
            </a:r>
            <a:endParaRPr sz="3600">
              <a:solidFill>
                <a:srgbClr val="FFFFFF"/>
              </a:solidFill>
              <a:latin typeface="Roboto"/>
              <a:ea typeface="Roboto"/>
              <a:cs typeface="Roboto"/>
              <a:sym typeface="Roboto"/>
            </a:endParaRPr>
          </a:p>
        </p:txBody>
      </p:sp>
      <p:cxnSp>
        <p:nvCxnSpPr>
          <p:cNvPr id="84" name="Google Shape;84;p3"/>
          <p:cNvCxnSpPr>
            <a:stCxn id="82" idx="1"/>
            <a:endCxn id="81" idx="3"/>
          </p:cNvCxnSpPr>
          <p:nvPr/>
        </p:nvCxnSpPr>
        <p:spPr>
          <a:xfrm flipH="1">
            <a:off x="18962116" y="19736784"/>
            <a:ext cx="1204200" cy="177600"/>
          </a:xfrm>
          <a:prstGeom prst="bentConnector3">
            <a:avLst>
              <a:gd name="adj1" fmla="val 49997"/>
            </a:avLst>
          </a:prstGeom>
          <a:noFill/>
          <a:ln w="9525" cap="flat" cmpd="sng">
            <a:solidFill>
              <a:srgbClr val="C2C2C2"/>
            </a:solidFill>
            <a:prstDash val="solid"/>
            <a:round/>
            <a:headEnd type="none" w="sm" len="sm"/>
            <a:tailEnd type="none" w="sm" len="sm"/>
          </a:ln>
        </p:spPr>
      </p:cxnSp>
      <p:cxnSp>
        <p:nvCxnSpPr>
          <p:cNvPr id="85" name="Google Shape;85;p3"/>
          <p:cNvCxnSpPr>
            <a:stCxn id="83" idx="1"/>
            <a:endCxn id="81" idx="3"/>
          </p:cNvCxnSpPr>
          <p:nvPr/>
        </p:nvCxnSpPr>
        <p:spPr>
          <a:xfrm rot="10800000">
            <a:off x="18962058" y="19914386"/>
            <a:ext cx="1204200" cy="971700"/>
          </a:xfrm>
          <a:prstGeom prst="bentConnector3">
            <a:avLst>
              <a:gd name="adj1" fmla="val 49994"/>
            </a:avLst>
          </a:prstGeom>
          <a:noFill/>
          <a:ln w="9525" cap="flat" cmpd="sng">
            <a:solidFill>
              <a:srgbClr val="C2C2C2"/>
            </a:solidFill>
            <a:prstDash val="solid"/>
            <a:round/>
            <a:headEnd type="none" w="sm" len="sm"/>
            <a:tailEnd type="none" w="sm" len="sm"/>
          </a:ln>
        </p:spPr>
      </p:cxnSp>
      <p:sp>
        <p:nvSpPr>
          <p:cNvPr id="86" name="Google Shape;86;p3"/>
          <p:cNvSpPr/>
          <p:nvPr/>
        </p:nvSpPr>
        <p:spPr>
          <a:xfrm>
            <a:off x="20166241" y="20065718"/>
            <a:ext cx="5569500" cy="491400"/>
          </a:xfrm>
          <a:prstGeom prst="roundRect">
            <a:avLst>
              <a:gd name="adj" fmla="val 16667"/>
            </a:avLst>
          </a:prstGeom>
          <a:solidFill>
            <a:srgbClr val="6FA8DC"/>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Diabetic Eye Exam</a:t>
            </a:r>
            <a:endParaRPr sz="3600">
              <a:solidFill>
                <a:srgbClr val="FFFFFF"/>
              </a:solidFill>
              <a:latin typeface="Roboto"/>
              <a:ea typeface="Roboto"/>
              <a:cs typeface="Roboto"/>
              <a:sym typeface="Roboto"/>
            </a:endParaRPr>
          </a:p>
        </p:txBody>
      </p:sp>
      <p:cxnSp>
        <p:nvCxnSpPr>
          <p:cNvPr id="87" name="Google Shape;87;p3"/>
          <p:cNvCxnSpPr>
            <a:stCxn id="86" idx="1"/>
            <a:endCxn id="81" idx="3"/>
          </p:cNvCxnSpPr>
          <p:nvPr/>
        </p:nvCxnSpPr>
        <p:spPr>
          <a:xfrm rot="10800000">
            <a:off x="18962341" y="19914518"/>
            <a:ext cx="1203900" cy="396900"/>
          </a:xfrm>
          <a:prstGeom prst="bentConnector3">
            <a:avLst>
              <a:gd name="adj1" fmla="val 50006"/>
            </a:avLst>
          </a:prstGeom>
          <a:noFill/>
          <a:ln w="9525" cap="flat" cmpd="sng">
            <a:solidFill>
              <a:srgbClr val="C2C2C2"/>
            </a:solidFill>
            <a:prstDash val="solid"/>
            <a:round/>
            <a:headEnd type="none" w="sm" len="sm"/>
            <a:tailEnd type="none" w="sm" len="sm"/>
          </a:ln>
        </p:spPr>
      </p:cxnSp>
      <p:cxnSp>
        <p:nvCxnSpPr>
          <p:cNvPr id="88" name="Google Shape;88;p3"/>
          <p:cNvCxnSpPr>
            <a:stCxn id="80" idx="2"/>
            <a:endCxn id="89" idx="1"/>
          </p:cNvCxnSpPr>
          <p:nvPr/>
        </p:nvCxnSpPr>
        <p:spPr>
          <a:xfrm rot="10800000" flipH="1">
            <a:off x="12568907" y="14919113"/>
            <a:ext cx="823800" cy="2494200"/>
          </a:xfrm>
          <a:prstGeom prst="bentConnector3">
            <a:avLst>
              <a:gd name="adj1" fmla="val 49996"/>
            </a:avLst>
          </a:prstGeom>
          <a:noFill/>
          <a:ln w="9525" cap="flat" cmpd="sng">
            <a:solidFill>
              <a:srgbClr val="C2C2C2"/>
            </a:solidFill>
            <a:prstDash val="solid"/>
            <a:round/>
            <a:headEnd type="none" w="sm" len="sm"/>
            <a:tailEnd type="none" w="sm" len="sm"/>
          </a:ln>
        </p:spPr>
      </p:cxnSp>
      <p:sp>
        <p:nvSpPr>
          <p:cNvPr id="89" name="Google Shape;89;p3"/>
          <p:cNvSpPr/>
          <p:nvPr/>
        </p:nvSpPr>
        <p:spPr>
          <a:xfrm>
            <a:off x="13392699" y="14422464"/>
            <a:ext cx="5569500" cy="993000"/>
          </a:xfrm>
          <a:prstGeom prst="roundRect">
            <a:avLst>
              <a:gd name="adj" fmla="val 16667"/>
            </a:avLst>
          </a:prstGeom>
          <a:solidFill>
            <a:schemeClr val="accent1"/>
          </a:solidFill>
          <a:ln w="9525" cap="flat" cmpd="sng">
            <a:solidFill>
              <a:srgbClr val="B61249"/>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4700">
                <a:solidFill>
                  <a:srgbClr val="FFFFFF"/>
                </a:solidFill>
                <a:latin typeface="Roboto"/>
                <a:ea typeface="Roboto"/>
                <a:cs typeface="Roboto"/>
                <a:sym typeface="Roboto"/>
              </a:rPr>
              <a:t>Primary Care</a:t>
            </a:r>
            <a:endParaRPr sz="4700">
              <a:solidFill>
                <a:srgbClr val="FFFFFF"/>
              </a:solidFill>
              <a:latin typeface="Roboto"/>
              <a:ea typeface="Roboto"/>
              <a:cs typeface="Roboto"/>
              <a:sym typeface="Roboto"/>
            </a:endParaRPr>
          </a:p>
        </p:txBody>
      </p:sp>
      <p:sp>
        <p:nvSpPr>
          <p:cNvPr id="90" name="Google Shape;90;p3"/>
          <p:cNvSpPr/>
          <p:nvPr/>
        </p:nvSpPr>
        <p:spPr>
          <a:xfrm>
            <a:off x="20115750" y="13775025"/>
            <a:ext cx="5569500" cy="491400"/>
          </a:xfrm>
          <a:prstGeom prst="roundRect">
            <a:avLst>
              <a:gd name="adj" fmla="val 16667"/>
            </a:avLst>
          </a:prstGeom>
          <a:solidFill>
            <a:schemeClr val="accent1"/>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Hypertension</a:t>
            </a:r>
            <a:endParaRPr sz="3600">
              <a:solidFill>
                <a:srgbClr val="FFFFFF"/>
              </a:solidFill>
              <a:latin typeface="Roboto"/>
              <a:ea typeface="Roboto"/>
              <a:cs typeface="Roboto"/>
              <a:sym typeface="Roboto"/>
            </a:endParaRPr>
          </a:p>
        </p:txBody>
      </p:sp>
      <p:sp>
        <p:nvSpPr>
          <p:cNvPr id="91" name="Google Shape;91;p3"/>
          <p:cNvSpPr/>
          <p:nvPr/>
        </p:nvSpPr>
        <p:spPr>
          <a:xfrm>
            <a:off x="20141305" y="15024939"/>
            <a:ext cx="5569500" cy="491400"/>
          </a:xfrm>
          <a:prstGeom prst="roundRect">
            <a:avLst>
              <a:gd name="adj" fmla="val 16667"/>
            </a:avLst>
          </a:prstGeom>
          <a:solidFill>
            <a:schemeClr val="accent1"/>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Hyperlipidemia</a:t>
            </a:r>
            <a:endParaRPr sz="3600">
              <a:solidFill>
                <a:srgbClr val="FFFFFF"/>
              </a:solidFill>
              <a:latin typeface="Roboto"/>
              <a:ea typeface="Roboto"/>
              <a:cs typeface="Roboto"/>
              <a:sym typeface="Roboto"/>
            </a:endParaRPr>
          </a:p>
        </p:txBody>
      </p:sp>
      <p:sp>
        <p:nvSpPr>
          <p:cNvPr id="92" name="Google Shape;92;p3"/>
          <p:cNvSpPr/>
          <p:nvPr/>
        </p:nvSpPr>
        <p:spPr>
          <a:xfrm>
            <a:off x="20115750" y="14399983"/>
            <a:ext cx="5569500" cy="491400"/>
          </a:xfrm>
          <a:prstGeom prst="roundRect">
            <a:avLst>
              <a:gd name="adj" fmla="val 16667"/>
            </a:avLst>
          </a:prstGeom>
          <a:solidFill>
            <a:schemeClr val="accent1"/>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Type 2 Diabetes</a:t>
            </a:r>
            <a:endParaRPr sz="3600">
              <a:solidFill>
                <a:srgbClr val="FFFFFF"/>
              </a:solidFill>
              <a:latin typeface="Roboto"/>
              <a:ea typeface="Roboto"/>
              <a:cs typeface="Roboto"/>
              <a:sym typeface="Roboto"/>
            </a:endParaRPr>
          </a:p>
        </p:txBody>
      </p:sp>
      <p:cxnSp>
        <p:nvCxnSpPr>
          <p:cNvPr id="93" name="Google Shape;93;p3"/>
          <p:cNvCxnSpPr>
            <a:stCxn id="92" idx="1"/>
            <a:endCxn id="89" idx="3"/>
          </p:cNvCxnSpPr>
          <p:nvPr/>
        </p:nvCxnSpPr>
        <p:spPr>
          <a:xfrm flipH="1">
            <a:off x="18962250" y="14645683"/>
            <a:ext cx="1153500" cy="273300"/>
          </a:xfrm>
          <a:prstGeom prst="bentConnector3">
            <a:avLst>
              <a:gd name="adj1" fmla="val 50002"/>
            </a:avLst>
          </a:prstGeom>
          <a:noFill/>
          <a:ln w="9525" cap="flat" cmpd="sng">
            <a:solidFill>
              <a:srgbClr val="C2C2C2"/>
            </a:solidFill>
            <a:prstDash val="solid"/>
            <a:round/>
            <a:headEnd type="none" w="sm" len="sm"/>
            <a:tailEnd type="none" w="sm" len="sm"/>
          </a:ln>
        </p:spPr>
      </p:cxnSp>
      <p:sp>
        <p:nvSpPr>
          <p:cNvPr id="94" name="Google Shape;94;p3"/>
          <p:cNvSpPr/>
          <p:nvPr/>
        </p:nvSpPr>
        <p:spPr>
          <a:xfrm>
            <a:off x="20166262" y="16702517"/>
            <a:ext cx="5569500" cy="491400"/>
          </a:xfrm>
          <a:prstGeom prst="roundRect">
            <a:avLst>
              <a:gd name="adj" fmla="val 16667"/>
            </a:avLst>
          </a:prstGeom>
          <a:solidFill>
            <a:srgbClr val="4A86E8"/>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Atopic Dermatitis</a:t>
            </a:r>
            <a:endParaRPr sz="3600">
              <a:solidFill>
                <a:srgbClr val="FFFFFF"/>
              </a:solidFill>
              <a:latin typeface="Roboto"/>
              <a:ea typeface="Roboto"/>
              <a:cs typeface="Roboto"/>
              <a:sym typeface="Roboto"/>
            </a:endParaRPr>
          </a:p>
        </p:txBody>
      </p:sp>
      <p:sp>
        <p:nvSpPr>
          <p:cNvPr id="95" name="Google Shape;95;p3"/>
          <p:cNvSpPr/>
          <p:nvPr/>
        </p:nvSpPr>
        <p:spPr>
          <a:xfrm>
            <a:off x="20166330" y="17996256"/>
            <a:ext cx="5569500" cy="491400"/>
          </a:xfrm>
          <a:prstGeom prst="roundRect">
            <a:avLst>
              <a:gd name="adj" fmla="val 16667"/>
            </a:avLst>
          </a:prstGeom>
          <a:solidFill>
            <a:srgbClr val="4A86E8"/>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Tinea Unguium</a:t>
            </a:r>
            <a:endParaRPr sz="3600">
              <a:solidFill>
                <a:srgbClr val="FFFFFF"/>
              </a:solidFill>
              <a:latin typeface="Roboto"/>
              <a:ea typeface="Roboto"/>
              <a:cs typeface="Roboto"/>
              <a:sym typeface="Roboto"/>
            </a:endParaRPr>
          </a:p>
        </p:txBody>
      </p:sp>
      <p:cxnSp>
        <p:nvCxnSpPr>
          <p:cNvPr id="96" name="Google Shape;96;p3"/>
          <p:cNvCxnSpPr>
            <a:stCxn id="94" idx="1"/>
            <a:endCxn id="97" idx="3"/>
          </p:cNvCxnSpPr>
          <p:nvPr/>
        </p:nvCxnSpPr>
        <p:spPr>
          <a:xfrm flipH="1">
            <a:off x="18962062" y="16948217"/>
            <a:ext cx="1204200" cy="468600"/>
          </a:xfrm>
          <a:prstGeom prst="bentConnector3">
            <a:avLst>
              <a:gd name="adj1" fmla="val 49994"/>
            </a:avLst>
          </a:prstGeom>
          <a:noFill/>
          <a:ln w="9525" cap="flat" cmpd="sng">
            <a:solidFill>
              <a:srgbClr val="C2C2C2"/>
            </a:solidFill>
            <a:prstDash val="solid"/>
            <a:round/>
            <a:headEnd type="none" w="sm" len="sm"/>
            <a:tailEnd type="none" w="sm" len="sm"/>
          </a:ln>
        </p:spPr>
      </p:cxnSp>
      <p:cxnSp>
        <p:nvCxnSpPr>
          <p:cNvPr id="98" name="Google Shape;98;p3"/>
          <p:cNvCxnSpPr>
            <a:stCxn id="95" idx="1"/>
            <a:endCxn id="97" idx="3"/>
          </p:cNvCxnSpPr>
          <p:nvPr/>
        </p:nvCxnSpPr>
        <p:spPr>
          <a:xfrm rot="10800000">
            <a:off x="18962130" y="17416656"/>
            <a:ext cx="1204200" cy="825300"/>
          </a:xfrm>
          <a:prstGeom prst="bentConnector3">
            <a:avLst>
              <a:gd name="adj1" fmla="val 49997"/>
            </a:avLst>
          </a:prstGeom>
          <a:noFill/>
          <a:ln w="9525" cap="flat" cmpd="sng">
            <a:solidFill>
              <a:srgbClr val="C2C2C2"/>
            </a:solidFill>
            <a:prstDash val="solid"/>
            <a:round/>
            <a:headEnd type="none" w="sm" len="sm"/>
            <a:tailEnd type="none" w="sm" len="sm"/>
          </a:ln>
        </p:spPr>
      </p:cxnSp>
      <p:sp>
        <p:nvSpPr>
          <p:cNvPr id="99" name="Google Shape;99;p3"/>
          <p:cNvSpPr/>
          <p:nvPr/>
        </p:nvSpPr>
        <p:spPr>
          <a:xfrm>
            <a:off x="20115762" y="17349375"/>
            <a:ext cx="5569500" cy="491400"/>
          </a:xfrm>
          <a:prstGeom prst="roundRect">
            <a:avLst>
              <a:gd name="adj" fmla="val 16667"/>
            </a:avLst>
          </a:prstGeom>
          <a:solidFill>
            <a:srgbClr val="4A86E8"/>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Acne</a:t>
            </a:r>
            <a:endParaRPr sz="3600">
              <a:solidFill>
                <a:srgbClr val="FFFFFF"/>
              </a:solidFill>
              <a:latin typeface="Roboto"/>
              <a:ea typeface="Roboto"/>
              <a:cs typeface="Roboto"/>
              <a:sym typeface="Roboto"/>
            </a:endParaRPr>
          </a:p>
        </p:txBody>
      </p:sp>
      <p:sp>
        <p:nvSpPr>
          <p:cNvPr id="100" name="Google Shape;100;p3"/>
          <p:cNvSpPr/>
          <p:nvPr/>
        </p:nvSpPr>
        <p:spPr>
          <a:xfrm>
            <a:off x="26889926" y="15292472"/>
            <a:ext cx="5569500" cy="491400"/>
          </a:xfrm>
          <a:prstGeom prst="roundRect">
            <a:avLst>
              <a:gd name="adj" fmla="val 16667"/>
            </a:avLst>
          </a:prstGeom>
          <a:solidFill>
            <a:schemeClr val="accent3"/>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Hypertension</a:t>
            </a:r>
            <a:endParaRPr sz="3600">
              <a:solidFill>
                <a:srgbClr val="FFFFFF"/>
              </a:solidFill>
              <a:latin typeface="Roboto"/>
              <a:ea typeface="Roboto"/>
              <a:cs typeface="Roboto"/>
              <a:sym typeface="Roboto"/>
            </a:endParaRPr>
          </a:p>
        </p:txBody>
      </p:sp>
      <p:sp>
        <p:nvSpPr>
          <p:cNvPr id="101" name="Google Shape;101;p3"/>
          <p:cNvSpPr/>
          <p:nvPr/>
        </p:nvSpPr>
        <p:spPr>
          <a:xfrm>
            <a:off x="26889919" y="16544836"/>
            <a:ext cx="5569500" cy="491400"/>
          </a:xfrm>
          <a:prstGeom prst="roundRect">
            <a:avLst>
              <a:gd name="adj" fmla="val 16667"/>
            </a:avLst>
          </a:prstGeom>
          <a:solidFill>
            <a:schemeClr val="accent3"/>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Hyperlipidemia</a:t>
            </a:r>
            <a:endParaRPr sz="3600">
              <a:solidFill>
                <a:srgbClr val="FFFFFF"/>
              </a:solidFill>
              <a:latin typeface="Roboto"/>
              <a:ea typeface="Roboto"/>
              <a:cs typeface="Roboto"/>
              <a:sym typeface="Roboto"/>
            </a:endParaRPr>
          </a:p>
        </p:txBody>
      </p:sp>
      <p:cxnSp>
        <p:nvCxnSpPr>
          <p:cNvPr id="102" name="Google Shape;102;p3"/>
          <p:cNvCxnSpPr>
            <a:stCxn id="100" idx="1"/>
          </p:cNvCxnSpPr>
          <p:nvPr/>
        </p:nvCxnSpPr>
        <p:spPr>
          <a:xfrm flipH="1">
            <a:off x="26460326" y="15538172"/>
            <a:ext cx="429600" cy="673500"/>
          </a:xfrm>
          <a:prstGeom prst="bentConnector2">
            <a:avLst/>
          </a:prstGeom>
          <a:noFill/>
          <a:ln w="9525" cap="flat" cmpd="sng">
            <a:solidFill>
              <a:srgbClr val="C2C2C2"/>
            </a:solidFill>
            <a:prstDash val="solid"/>
            <a:round/>
            <a:headEnd type="none" w="sm" len="sm"/>
            <a:tailEnd type="none" w="sm" len="sm"/>
          </a:ln>
        </p:spPr>
      </p:cxnSp>
      <p:cxnSp>
        <p:nvCxnSpPr>
          <p:cNvPr id="103" name="Google Shape;103;p3"/>
          <p:cNvCxnSpPr>
            <a:stCxn id="101" idx="1"/>
          </p:cNvCxnSpPr>
          <p:nvPr/>
        </p:nvCxnSpPr>
        <p:spPr>
          <a:xfrm rot="10800000">
            <a:off x="26469919" y="16192636"/>
            <a:ext cx="420000" cy="597900"/>
          </a:xfrm>
          <a:prstGeom prst="bentConnector2">
            <a:avLst/>
          </a:prstGeom>
          <a:noFill/>
          <a:ln w="9525" cap="flat" cmpd="sng">
            <a:solidFill>
              <a:srgbClr val="C2C2C2"/>
            </a:solidFill>
            <a:prstDash val="solid"/>
            <a:round/>
            <a:headEnd type="none" w="sm" len="sm"/>
            <a:tailEnd type="none" w="sm" len="sm"/>
          </a:ln>
        </p:spPr>
      </p:cxnSp>
      <p:sp>
        <p:nvSpPr>
          <p:cNvPr id="104" name="Google Shape;104;p3"/>
          <p:cNvSpPr/>
          <p:nvPr/>
        </p:nvSpPr>
        <p:spPr>
          <a:xfrm>
            <a:off x="26889926" y="15918656"/>
            <a:ext cx="5569500" cy="491400"/>
          </a:xfrm>
          <a:prstGeom prst="roundRect">
            <a:avLst>
              <a:gd name="adj" fmla="val 16667"/>
            </a:avLst>
          </a:prstGeom>
          <a:solidFill>
            <a:schemeClr val="accent3"/>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600">
                <a:solidFill>
                  <a:srgbClr val="FFFFFF"/>
                </a:solidFill>
                <a:latin typeface="Roboto"/>
                <a:ea typeface="Roboto"/>
                <a:cs typeface="Roboto"/>
                <a:sym typeface="Roboto"/>
              </a:rPr>
              <a:t>Type 2 Diabetes</a:t>
            </a:r>
            <a:endParaRPr sz="3600">
              <a:solidFill>
                <a:srgbClr val="FFFFFF"/>
              </a:solidFill>
              <a:latin typeface="Roboto"/>
              <a:ea typeface="Roboto"/>
              <a:cs typeface="Roboto"/>
              <a:sym typeface="Roboto"/>
            </a:endParaRPr>
          </a:p>
        </p:txBody>
      </p:sp>
      <p:cxnSp>
        <p:nvCxnSpPr>
          <p:cNvPr id="105" name="Google Shape;105;p3"/>
          <p:cNvCxnSpPr>
            <a:stCxn id="104" idx="1"/>
            <a:endCxn id="106" idx="3"/>
          </p:cNvCxnSpPr>
          <p:nvPr/>
        </p:nvCxnSpPr>
        <p:spPr>
          <a:xfrm flipH="1">
            <a:off x="18962126" y="16164356"/>
            <a:ext cx="7927800" cy="36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07" name="Google Shape;107;p3"/>
          <p:cNvSpPr/>
          <p:nvPr/>
        </p:nvSpPr>
        <p:spPr>
          <a:xfrm>
            <a:off x="26939953" y="17865970"/>
            <a:ext cx="5569500" cy="491400"/>
          </a:xfrm>
          <a:prstGeom prst="roundRect">
            <a:avLst>
              <a:gd name="adj" fmla="val 16667"/>
            </a:avLst>
          </a:prstGeom>
          <a:solidFill>
            <a:srgbClr val="0000FF"/>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000">
                <a:solidFill>
                  <a:srgbClr val="FFFFFF"/>
                </a:solidFill>
                <a:latin typeface="Roboto"/>
                <a:ea typeface="Roboto"/>
                <a:cs typeface="Roboto"/>
                <a:sym typeface="Roboto"/>
              </a:rPr>
              <a:t>Well Woman Exam</a:t>
            </a:r>
            <a:endParaRPr sz="3000">
              <a:solidFill>
                <a:srgbClr val="FFFFFF"/>
              </a:solidFill>
              <a:latin typeface="Roboto"/>
              <a:ea typeface="Roboto"/>
              <a:cs typeface="Roboto"/>
              <a:sym typeface="Roboto"/>
            </a:endParaRPr>
          </a:p>
        </p:txBody>
      </p:sp>
      <p:sp>
        <p:nvSpPr>
          <p:cNvPr id="108" name="Google Shape;108;p3"/>
          <p:cNvSpPr/>
          <p:nvPr/>
        </p:nvSpPr>
        <p:spPr>
          <a:xfrm>
            <a:off x="26939945" y="18973872"/>
            <a:ext cx="5569500" cy="491400"/>
          </a:xfrm>
          <a:prstGeom prst="roundRect">
            <a:avLst>
              <a:gd name="adj" fmla="val 16667"/>
            </a:avLst>
          </a:prstGeom>
          <a:solidFill>
            <a:srgbClr val="0000FF"/>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000">
                <a:solidFill>
                  <a:srgbClr val="FFFFFF"/>
                </a:solidFill>
                <a:latin typeface="Roboto"/>
                <a:ea typeface="Roboto"/>
                <a:cs typeface="Roboto"/>
                <a:sym typeface="Roboto"/>
              </a:rPr>
              <a:t>Pelvic and Perineal Peain</a:t>
            </a:r>
            <a:endParaRPr sz="3000">
              <a:solidFill>
                <a:srgbClr val="FFFFFF"/>
              </a:solidFill>
              <a:latin typeface="Roboto"/>
              <a:ea typeface="Roboto"/>
              <a:cs typeface="Roboto"/>
              <a:sym typeface="Roboto"/>
            </a:endParaRPr>
          </a:p>
        </p:txBody>
      </p:sp>
      <p:cxnSp>
        <p:nvCxnSpPr>
          <p:cNvPr id="109" name="Google Shape;109;p3"/>
          <p:cNvCxnSpPr>
            <a:stCxn id="107" idx="1"/>
          </p:cNvCxnSpPr>
          <p:nvPr/>
        </p:nvCxnSpPr>
        <p:spPr>
          <a:xfrm flipH="1">
            <a:off x="26031853" y="18111670"/>
            <a:ext cx="908100" cy="5574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10" name="Google Shape;110;p3"/>
          <p:cNvCxnSpPr>
            <a:stCxn id="108" idx="1"/>
          </p:cNvCxnSpPr>
          <p:nvPr/>
        </p:nvCxnSpPr>
        <p:spPr>
          <a:xfrm rot="10800000">
            <a:off x="26031845" y="18662172"/>
            <a:ext cx="908100" cy="5574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11" name="Google Shape;111;p3"/>
          <p:cNvSpPr/>
          <p:nvPr/>
        </p:nvSpPr>
        <p:spPr>
          <a:xfrm>
            <a:off x="26939953" y="18419928"/>
            <a:ext cx="5569500" cy="491400"/>
          </a:xfrm>
          <a:prstGeom prst="roundRect">
            <a:avLst>
              <a:gd name="adj" fmla="val 16667"/>
            </a:avLst>
          </a:prstGeom>
          <a:solidFill>
            <a:srgbClr val="0000FF"/>
          </a:solidFill>
          <a:ln w="9525" cap="flat" cmpd="sng">
            <a:solidFill>
              <a:srgbClr val="E1165A"/>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3000">
                <a:solidFill>
                  <a:srgbClr val="FFFFFF"/>
                </a:solidFill>
                <a:latin typeface="Roboto"/>
                <a:ea typeface="Roboto"/>
                <a:cs typeface="Roboto"/>
                <a:sym typeface="Roboto"/>
              </a:rPr>
              <a:t>Abnormal Uterine Bleeding</a:t>
            </a:r>
            <a:endParaRPr sz="3000">
              <a:solidFill>
                <a:srgbClr val="FFFFFF"/>
              </a:solidFill>
              <a:latin typeface="Roboto"/>
              <a:ea typeface="Roboto"/>
              <a:cs typeface="Roboto"/>
              <a:sym typeface="Roboto"/>
            </a:endParaRPr>
          </a:p>
        </p:txBody>
      </p:sp>
      <p:cxnSp>
        <p:nvCxnSpPr>
          <p:cNvPr id="112" name="Google Shape;112;p3"/>
          <p:cNvCxnSpPr>
            <a:stCxn id="111" idx="1"/>
            <a:endCxn id="113" idx="3"/>
          </p:cNvCxnSpPr>
          <p:nvPr/>
        </p:nvCxnSpPr>
        <p:spPr>
          <a:xfrm flipH="1">
            <a:off x="18962053" y="18665628"/>
            <a:ext cx="7977900" cy="600"/>
          </a:xfrm>
          <a:prstGeom prst="bentConnector3">
            <a:avLst>
              <a:gd name="adj1" fmla="val 49999"/>
            </a:avLst>
          </a:prstGeom>
          <a:noFill/>
          <a:ln w="9525" cap="flat" cmpd="sng">
            <a:solidFill>
              <a:srgbClr val="C2C2C2"/>
            </a:solidFill>
            <a:prstDash val="solid"/>
            <a:round/>
            <a:headEnd type="none" w="sm" len="sm"/>
            <a:tailEnd type="none" w="sm" len="sm"/>
          </a:ln>
        </p:spPr>
      </p:cxnSp>
      <p:cxnSp>
        <p:nvCxnSpPr>
          <p:cNvPr id="114" name="Google Shape;114;p3"/>
          <p:cNvCxnSpPr>
            <a:stCxn id="80" idx="2"/>
            <a:endCxn id="97" idx="1"/>
          </p:cNvCxnSpPr>
          <p:nvPr/>
        </p:nvCxnSpPr>
        <p:spPr>
          <a:xfrm>
            <a:off x="12568907" y="17413313"/>
            <a:ext cx="823800" cy="3300"/>
          </a:xfrm>
          <a:prstGeom prst="bentConnector3">
            <a:avLst>
              <a:gd name="adj1" fmla="val 49997"/>
            </a:avLst>
          </a:prstGeom>
          <a:noFill/>
          <a:ln w="9525" cap="flat" cmpd="sng">
            <a:solidFill>
              <a:srgbClr val="C2C2C2"/>
            </a:solidFill>
            <a:prstDash val="solid"/>
            <a:round/>
            <a:headEnd type="none" w="sm" len="sm"/>
            <a:tailEnd type="none" w="sm" len="sm"/>
          </a:ln>
        </p:spPr>
      </p:cxnSp>
      <p:sp>
        <p:nvSpPr>
          <p:cNvPr id="97" name="Google Shape;97;p3"/>
          <p:cNvSpPr/>
          <p:nvPr/>
        </p:nvSpPr>
        <p:spPr>
          <a:xfrm>
            <a:off x="13392708" y="16920249"/>
            <a:ext cx="5569500" cy="993000"/>
          </a:xfrm>
          <a:prstGeom prst="roundRect">
            <a:avLst>
              <a:gd name="adj" fmla="val 16667"/>
            </a:avLst>
          </a:prstGeom>
          <a:solidFill>
            <a:srgbClr val="4A86E8"/>
          </a:solidFill>
          <a:ln w="9525" cap="flat" cmpd="sng">
            <a:solidFill>
              <a:srgbClr val="B61249"/>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4700">
                <a:solidFill>
                  <a:srgbClr val="FFFFFF"/>
                </a:solidFill>
                <a:latin typeface="Roboto"/>
                <a:ea typeface="Roboto"/>
                <a:cs typeface="Roboto"/>
                <a:sym typeface="Roboto"/>
              </a:rPr>
              <a:t>Dermatology</a:t>
            </a:r>
            <a:endParaRPr sz="4700">
              <a:solidFill>
                <a:srgbClr val="FFFFFF"/>
              </a:solidFill>
              <a:latin typeface="Roboto"/>
              <a:ea typeface="Roboto"/>
              <a:cs typeface="Roboto"/>
              <a:sym typeface="Roboto"/>
            </a:endParaRPr>
          </a:p>
        </p:txBody>
      </p:sp>
      <p:cxnSp>
        <p:nvCxnSpPr>
          <p:cNvPr id="115" name="Google Shape;115;p3"/>
          <p:cNvCxnSpPr>
            <a:stCxn id="80" idx="2"/>
            <a:endCxn id="106" idx="1"/>
          </p:cNvCxnSpPr>
          <p:nvPr/>
        </p:nvCxnSpPr>
        <p:spPr>
          <a:xfrm rot="10800000" flipH="1">
            <a:off x="12568907" y="16167713"/>
            <a:ext cx="823800" cy="1245600"/>
          </a:xfrm>
          <a:prstGeom prst="bentConnector3">
            <a:avLst>
              <a:gd name="adj1" fmla="val 49996"/>
            </a:avLst>
          </a:prstGeom>
          <a:noFill/>
          <a:ln w="9525" cap="flat" cmpd="sng">
            <a:solidFill>
              <a:srgbClr val="C2C2C2"/>
            </a:solidFill>
            <a:prstDash val="solid"/>
            <a:round/>
            <a:headEnd type="none" w="sm" len="sm"/>
            <a:tailEnd type="none" w="sm" len="sm"/>
          </a:ln>
        </p:spPr>
      </p:cxnSp>
      <p:sp>
        <p:nvSpPr>
          <p:cNvPr id="106" name="Google Shape;106;p3"/>
          <p:cNvSpPr/>
          <p:nvPr/>
        </p:nvSpPr>
        <p:spPr>
          <a:xfrm>
            <a:off x="13392699" y="15671354"/>
            <a:ext cx="5569500" cy="993000"/>
          </a:xfrm>
          <a:prstGeom prst="roundRect">
            <a:avLst>
              <a:gd name="adj" fmla="val 16667"/>
            </a:avLst>
          </a:prstGeom>
          <a:solidFill>
            <a:schemeClr val="accent3"/>
          </a:solidFill>
          <a:ln w="9525" cap="flat" cmpd="sng">
            <a:solidFill>
              <a:srgbClr val="B61249"/>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4700">
                <a:solidFill>
                  <a:srgbClr val="FFFFFF"/>
                </a:solidFill>
                <a:latin typeface="Roboto"/>
                <a:ea typeface="Roboto"/>
                <a:cs typeface="Roboto"/>
                <a:sym typeface="Roboto"/>
              </a:rPr>
              <a:t>Chronic Care</a:t>
            </a:r>
            <a:endParaRPr sz="4700">
              <a:solidFill>
                <a:srgbClr val="FFFFFF"/>
              </a:solidFill>
              <a:latin typeface="Roboto"/>
              <a:ea typeface="Roboto"/>
              <a:cs typeface="Roboto"/>
              <a:sym typeface="Roboto"/>
            </a:endParaRPr>
          </a:p>
        </p:txBody>
      </p:sp>
      <p:sp>
        <p:nvSpPr>
          <p:cNvPr id="113" name="Google Shape;113;p3"/>
          <p:cNvSpPr/>
          <p:nvPr/>
        </p:nvSpPr>
        <p:spPr>
          <a:xfrm>
            <a:off x="13392699" y="18169133"/>
            <a:ext cx="5569500" cy="993000"/>
          </a:xfrm>
          <a:prstGeom prst="roundRect">
            <a:avLst>
              <a:gd name="adj" fmla="val 16667"/>
            </a:avLst>
          </a:prstGeom>
          <a:solidFill>
            <a:srgbClr val="0000FF"/>
          </a:solidFill>
          <a:ln w="9525" cap="flat" cmpd="sng">
            <a:solidFill>
              <a:srgbClr val="B61249"/>
            </a:solidFill>
            <a:prstDash val="solid"/>
            <a:round/>
            <a:headEnd type="none" w="sm" len="sm"/>
            <a:tailEnd type="none" w="sm" len="sm"/>
          </a:ln>
        </p:spPr>
        <p:txBody>
          <a:bodyPr spcFirstLastPara="1" wrap="square" lIns="390075" tIns="390075" rIns="390075" bIns="390075" anchor="ctr" anchorCtr="0">
            <a:noAutofit/>
          </a:bodyPr>
          <a:lstStyle/>
          <a:p>
            <a:pPr marL="0" lvl="0" indent="0" algn="ctr" rtl="0">
              <a:spcBef>
                <a:spcPts val="0"/>
              </a:spcBef>
              <a:spcAft>
                <a:spcPts val="0"/>
              </a:spcAft>
              <a:buNone/>
            </a:pPr>
            <a:r>
              <a:rPr lang="en-US" sz="4700">
                <a:solidFill>
                  <a:srgbClr val="FFFFFF"/>
                </a:solidFill>
                <a:latin typeface="Roboto"/>
                <a:ea typeface="Roboto"/>
                <a:cs typeface="Roboto"/>
                <a:sym typeface="Roboto"/>
              </a:rPr>
              <a:t>Women’s Health</a:t>
            </a:r>
            <a:endParaRPr sz="4700">
              <a:solidFill>
                <a:srgbClr val="FFFFFF"/>
              </a:solidFill>
              <a:latin typeface="Roboto"/>
              <a:ea typeface="Roboto"/>
              <a:cs typeface="Roboto"/>
              <a:sym typeface="Roboto"/>
            </a:endParaRPr>
          </a:p>
        </p:txBody>
      </p:sp>
      <p:cxnSp>
        <p:nvCxnSpPr>
          <p:cNvPr id="116" name="Google Shape;116;p3"/>
          <p:cNvCxnSpPr>
            <a:stCxn id="91" idx="1"/>
            <a:endCxn id="89" idx="3"/>
          </p:cNvCxnSpPr>
          <p:nvPr/>
        </p:nvCxnSpPr>
        <p:spPr>
          <a:xfrm rot="10800000">
            <a:off x="18962305" y="14919039"/>
            <a:ext cx="1179000" cy="351600"/>
          </a:xfrm>
          <a:prstGeom prst="bentConnector3">
            <a:avLst>
              <a:gd name="adj1" fmla="val 50004"/>
            </a:avLst>
          </a:prstGeom>
          <a:noFill/>
          <a:ln w="9525" cap="flat" cmpd="sng">
            <a:solidFill>
              <a:srgbClr val="C2C2C2"/>
            </a:solidFill>
            <a:prstDash val="solid"/>
            <a:round/>
            <a:headEnd type="none" w="sm" len="sm"/>
            <a:tailEnd type="none" w="sm" len="sm"/>
          </a:ln>
        </p:spPr>
      </p:cxnSp>
      <p:cxnSp>
        <p:nvCxnSpPr>
          <p:cNvPr id="117" name="Google Shape;117;p3"/>
          <p:cNvCxnSpPr>
            <a:stCxn id="90" idx="1"/>
            <a:endCxn id="89" idx="3"/>
          </p:cNvCxnSpPr>
          <p:nvPr/>
        </p:nvCxnSpPr>
        <p:spPr>
          <a:xfrm flipH="1">
            <a:off x="18962250" y="14020725"/>
            <a:ext cx="1153500" cy="898200"/>
          </a:xfrm>
          <a:prstGeom prst="bentConnector3">
            <a:avLst>
              <a:gd name="adj1" fmla="val 50002"/>
            </a:avLst>
          </a:prstGeom>
          <a:noFill/>
          <a:ln w="9525" cap="flat" cmpd="sng">
            <a:solidFill>
              <a:srgbClr val="C2C2C2"/>
            </a:solidFill>
            <a:prstDash val="solid"/>
            <a:round/>
            <a:headEnd type="none" w="sm" len="sm"/>
            <a:tailEnd type="none" w="sm" len="sm"/>
          </a:ln>
        </p:spPr>
      </p:cxnSp>
      <p:cxnSp>
        <p:nvCxnSpPr>
          <p:cNvPr id="118" name="Google Shape;118;p3"/>
          <p:cNvCxnSpPr>
            <a:stCxn id="99" idx="1"/>
            <a:endCxn id="97" idx="3"/>
          </p:cNvCxnSpPr>
          <p:nvPr/>
        </p:nvCxnSpPr>
        <p:spPr>
          <a:xfrm rot="10800000">
            <a:off x="18962262" y="17416875"/>
            <a:ext cx="1153500" cy="178200"/>
          </a:xfrm>
          <a:prstGeom prst="bentConnector3">
            <a:avLst>
              <a:gd name="adj1" fmla="val 50002"/>
            </a:avLst>
          </a:prstGeom>
          <a:noFill/>
          <a:ln w="9525" cap="flat" cmpd="sng">
            <a:solidFill>
              <a:srgbClr val="C2C2C2"/>
            </a:solidFill>
            <a:prstDash val="solid"/>
            <a:round/>
            <a:headEnd type="none" w="sm" len="sm"/>
            <a:tailEnd type="none" w="sm" len="sm"/>
          </a:ln>
        </p:spPr>
      </p:cxnSp>
      <p:cxnSp>
        <p:nvCxnSpPr>
          <p:cNvPr id="119" name="Google Shape;119;p3"/>
          <p:cNvCxnSpPr>
            <a:stCxn id="80" idx="2"/>
            <a:endCxn id="113" idx="1"/>
          </p:cNvCxnSpPr>
          <p:nvPr/>
        </p:nvCxnSpPr>
        <p:spPr>
          <a:xfrm>
            <a:off x="12568907" y="17413313"/>
            <a:ext cx="823800" cy="1252200"/>
          </a:xfrm>
          <a:prstGeom prst="bentConnector3">
            <a:avLst>
              <a:gd name="adj1" fmla="val 50000"/>
            </a:avLst>
          </a:prstGeom>
          <a:noFill/>
          <a:ln w="9525" cap="flat" cmpd="sng">
            <a:solidFill>
              <a:srgbClr val="C2C2C2"/>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EVMS template 4">
  <a:themeElements>
    <a:clrScheme name="EVMS 2011">
      <a:dk1>
        <a:srgbClr val="000000"/>
      </a:dk1>
      <a:lt1>
        <a:srgbClr val="FFFFFF"/>
      </a:lt1>
      <a:dk2>
        <a:srgbClr val="00334D"/>
      </a:dk2>
      <a:lt2>
        <a:srgbClr val="EEECE1"/>
      </a:lt2>
      <a:accent1>
        <a:srgbClr val="367C99"/>
      </a:accent1>
      <a:accent2>
        <a:srgbClr val="B64121"/>
      </a:accent2>
      <a:accent3>
        <a:srgbClr val="41C4DC"/>
      </a:accent3>
      <a:accent4>
        <a:srgbClr val="766A63"/>
      </a:accent4>
      <a:accent5>
        <a:srgbClr val="DCCE86"/>
      </a:accent5>
      <a:accent6>
        <a:srgbClr val="C6EDF5"/>
      </a:accent6>
      <a:hlink>
        <a:srgbClr val="367C99"/>
      </a:hlink>
      <a:folHlink>
        <a:srgbClr val="C050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588</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Roboto</vt:lpstr>
      <vt:lpstr>Arial</vt:lpstr>
      <vt:lpstr>Noto Sans Symbols</vt:lpstr>
      <vt:lpstr>EVMS template 4</vt:lpstr>
      <vt:lpstr>Improving Student Clinician Notes at HOPES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Student Clinician Notes at HOPES</dc:title>
  <dc:creator>Taylor-Fishwick, Jonathan S.</dc:creator>
  <cp:lastModifiedBy>Brocus, Rebecca D</cp:lastModifiedBy>
  <cp:revision>1</cp:revision>
  <dcterms:created xsi:type="dcterms:W3CDTF">2021-04-15T12:23:12Z</dcterms:created>
  <dcterms:modified xsi:type="dcterms:W3CDTF">2023-05-10T17:33:46Z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0x01010036D8BDB6D61E6945B3D3C7EC6E0B8CF2</vt:lpwstr>
  </property>
</Properties>
</file>