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
  </p:notesMasterIdLst>
  <p:sldIdLst>
    <p:sldId id="261" r:id="rId2"/>
  </p:sldIdLst>
  <p:sldSz cx="438912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gY+DoYvr4E1AmdKDSWwyBkHSK7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15D"/>
    <a:srgbClr val="21A0B9"/>
    <a:srgbClr val="11515E"/>
    <a:srgbClr val="A365D1"/>
    <a:srgbClr val="58267E"/>
    <a:srgbClr val="88311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07" autoAdjust="0"/>
    <p:restoredTop sz="95083" autoAdjust="0"/>
  </p:normalViewPr>
  <p:slideViewPr>
    <p:cSldViewPr snapToGrid="0">
      <p:cViewPr varScale="1">
        <p:scale>
          <a:sx n="25" d="100"/>
          <a:sy n="25" d="100"/>
        </p:scale>
        <p:origin x="614" y="60"/>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6"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9040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5" descr="EVMS Fine Family Academy of Educators logo with EVMS curve" title="EVMS Fine Family Academy of Educators logo"/>
          <p:cNvPicPr preferRelativeResize="0"/>
          <p:nvPr/>
        </p:nvPicPr>
        <p:blipFill rotWithShape="1">
          <a:blip r:embed="rId2">
            <a:alphaModFix/>
          </a:blip>
          <a:srcRect/>
          <a:stretch/>
        </p:blipFill>
        <p:spPr>
          <a:xfrm>
            <a:off x="0" y="-81280"/>
            <a:ext cx="25818360" cy="3112994"/>
          </a:xfrm>
          <a:prstGeom prst="rect">
            <a:avLst/>
          </a:prstGeom>
          <a:noFill/>
          <a:ln>
            <a:noFill/>
          </a:ln>
        </p:spPr>
      </p:pic>
      <p:pic>
        <p:nvPicPr>
          <p:cNvPr id="16" name="Google Shape;16;p5" descr="Educational Scholarship Day logo with Fine Family Academy of Educators leaf design" title="Educational Scholarship Day logo"/>
          <p:cNvPicPr preferRelativeResize="0"/>
          <p:nvPr/>
        </p:nvPicPr>
        <p:blipFill rotWithShape="1">
          <a:blip r:embed="rId3">
            <a:alphaModFix/>
          </a:blip>
          <a:srcRect/>
          <a:stretch/>
        </p:blipFill>
        <p:spPr>
          <a:xfrm>
            <a:off x="13588949" y="3156348"/>
            <a:ext cx="9828333" cy="9457777"/>
          </a:xfrm>
          <a:prstGeom prst="rect">
            <a:avLst/>
          </a:prstGeom>
          <a:noFill/>
          <a:ln>
            <a:noFill/>
          </a:ln>
        </p:spPr>
      </p:pic>
      <p:sp>
        <p:nvSpPr>
          <p:cNvPr id="17" name="Google Shape;17;p5"/>
          <p:cNvSpPr txBox="1">
            <a:spLocks noGrp="1"/>
          </p:cNvSpPr>
          <p:nvPr>
            <p:ph type="title"/>
          </p:nvPr>
        </p:nvSpPr>
        <p:spPr>
          <a:xfrm>
            <a:off x="3467102" y="17475200"/>
            <a:ext cx="37308000" cy="4359300"/>
          </a:xfrm>
          <a:prstGeom prst="rect">
            <a:avLst/>
          </a:prstGeom>
          <a:noFill/>
          <a:ln>
            <a:noFill/>
          </a:ln>
        </p:spPr>
        <p:txBody>
          <a:bodyPr spcFirstLastPara="1" wrap="square" lIns="289125" tIns="144525" rIns="289125" bIns="144525" anchor="t" anchorCtr="0">
            <a:noAutofit/>
          </a:bodyPr>
          <a:lstStyle>
            <a:lvl1pPr marR="0" lvl="0" algn="ctr" rtl="0">
              <a:spcBef>
                <a:spcPts val="0"/>
              </a:spcBef>
              <a:spcAft>
                <a:spcPts val="0"/>
              </a:spcAft>
              <a:buSzPts val="4400"/>
              <a:buNone/>
              <a:defRPr sz="9500" b="1" i="0" u="none" strike="noStrike" cap="none">
                <a:solidFill>
                  <a:schemeClr val="accent1"/>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194560" y="6746240"/>
            <a:ext cx="39501600" cy="13654800"/>
          </a:xfrm>
          <a:prstGeom prst="rect">
            <a:avLst/>
          </a:prstGeom>
          <a:noFill/>
          <a:ln>
            <a:noFill/>
          </a:ln>
        </p:spPr>
        <p:txBody>
          <a:bodyPr spcFirstLastPara="1" wrap="square" lIns="289125" tIns="144525" rIns="289125" bIns="144525" anchor="t" anchorCtr="0">
            <a:noAutofit/>
          </a:bodyPr>
          <a:lstStyle>
            <a:lvl1pPr marL="457200" lvl="0" indent="-444500" algn="l">
              <a:spcBef>
                <a:spcPts val="1100"/>
              </a:spcBef>
              <a:spcAft>
                <a:spcPts val="0"/>
              </a:spcAft>
              <a:buSzPts val="3400"/>
              <a:buChar char="◻"/>
              <a:defRPr/>
            </a:lvl1pPr>
            <a:lvl2pPr marL="914400" lvl="1" indent="-444500" algn="l">
              <a:spcBef>
                <a:spcPts val="1100"/>
              </a:spcBef>
              <a:spcAft>
                <a:spcPts val="0"/>
              </a:spcAft>
              <a:buSzPts val="3400"/>
              <a:buChar char="◻"/>
              <a:defRPr/>
            </a:lvl2pPr>
            <a:lvl3pPr marL="1371600" lvl="2" indent="-444500" algn="l">
              <a:spcBef>
                <a:spcPts val="1100"/>
              </a:spcBef>
              <a:spcAft>
                <a:spcPts val="0"/>
              </a:spcAft>
              <a:buSzPts val="3400"/>
              <a:buChar char="◻"/>
              <a:defRPr/>
            </a:lvl3pPr>
            <a:lvl4pPr marL="1828800" lvl="3" indent="-444500" algn="l">
              <a:spcBef>
                <a:spcPts val="1100"/>
              </a:spcBef>
              <a:spcAft>
                <a:spcPts val="0"/>
              </a:spcAft>
              <a:buSzPts val="3400"/>
              <a:buChar char="◻"/>
              <a:defRPr/>
            </a:lvl4pPr>
            <a:lvl5pPr marL="2286000" lvl="4" indent="-444500" algn="l">
              <a:spcBef>
                <a:spcPts val="1100"/>
              </a:spcBef>
              <a:spcAft>
                <a:spcPts val="0"/>
              </a:spcAft>
              <a:buSzPts val="3400"/>
              <a:buChar char="◻"/>
              <a:defRPr/>
            </a:lvl5pPr>
            <a:lvl6pPr marL="2743200" lvl="5" indent="-590550" algn="l">
              <a:spcBef>
                <a:spcPts val="1100"/>
              </a:spcBef>
              <a:spcAft>
                <a:spcPts val="0"/>
              </a:spcAft>
              <a:buSzPts val="5700"/>
              <a:buChar char="»"/>
              <a:defRPr/>
            </a:lvl6pPr>
            <a:lvl7pPr marL="3200400" lvl="6" indent="-590550" algn="l">
              <a:spcBef>
                <a:spcPts val="1100"/>
              </a:spcBef>
              <a:spcAft>
                <a:spcPts val="0"/>
              </a:spcAft>
              <a:buSzPts val="5700"/>
              <a:buChar char="»"/>
              <a:defRPr/>
            </a:lvl7pPr>
            <a:lvl8pPr marL="3657600" lvl="7" indent="-590550" algn="l">
              <a:spcBef>
                <a:spcPts val="1100"/>
              </a:spcBef>
              <a:spcAft>
                <a:spcPts val="0"/>
              </a:spcAft>
              <a:buSzPts val="5700"/>
              <a:buChar char="»"/>
              <a:defRPr/>
            </a:lvl8pPr>
            <a:lvl9pPr marL="4114800" lvl="8" indent="-590550" algn="l">
              <a:spcBef>
                <a:spcPts val="1100"/>
              </a:spcBef>
              <a:spcAft>
                <a:spcPts val="0"/>
              </a:spcAft>
              <a:buSzPts val="5700"/>
              <a:buChar char="»"/>
              <a:defRPr/>
            </a:lvl9pPr>
          </a:lstStyle>
          <a:p>
            <a:endParaRPr/>
          </a:p>
        </p:txBody>
      </p:sp>
      <p:sp>
        <p:nvSpPr>
          <p:cNvPr id="20" name="Google Shape;20;p6"/>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21" name="Google Shape;21;p6"/>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2194560" y="6746240"/>
            <a:ext cx="19384800" cy="13654800"/>
          </a:xfrm>
          <a:prstGeom prst="rect">
            <a:avLst/>
          </a:prstGeom>
          <a:noFill/>
          <a:ln>
            <a:noFill/>
          </a:ln>
        </p:spPr>
        <p:txBody>
          <a:bodyPr spcFirstLastPara="1" wrap="square" lIns="289125" tIns="144525" rIns="289125" bIns="144525" anchor="t" anchorCtr="0">
            <a:noAutofit/>
          </a:bodyPr>
          <a:lstStyle>
            <a:lvl1pPr marL="457200" lvl="0" indent="-565150" algn="l">
              <a:spcBef>
                <a:spcPts val="1800"/>
              </a:spcBef>
              <a:spcAft>
                <a:spcPts val="0"/>
              </a:spcAft>
              <a:buSzPts val="5300"/>
              <a:buChar char="◻"/>
              <a:defRPr sz="8900"/>
            </a:lvl1pPr>
            <a:lvl2pPr marL="914400" lvl="1" indent="-520700" algn="l">
              <a:spcBef>
                <a:spcPts val="1500"/>
              </a:spcBef>
              <a:spcAft>
                <a:spcPts val="0"/>
              </a:spcAft>
              <a:buSzPts val="4600"/>
              <a:buChar char="◻"/>
              <a:defRPr sz="7600"/>
            </a:lvl2pPr>
            <a:lvl3pPr marL="1371600" lvl="2" indent="-469900" algn="l">
              <a:spcBef>
                <a:spcPts val="1300"/>
              </a:spcBef>
              <a:spcAft>
                <a:spcPts val="0"/>
              </a:spcAft>
              <a:buSzPts val="3800"/>
              <a:buChar char="◻"/>
              <a:defRPr sz="6300"/>
            </a:lvl3pPr>
            <a:lvl4pPr marL="1828800" lvl="3" indent="-444500" algn="l">
              <a:spcBef>
                <a:spcPts val="1100"/>
              </a:spcBef>
              <a:spcAft>
                <a:spcPts val="0"/>
              </a:spcAft>
              <a:buSzPts val="3400"/>
              <a:buChar char="◻"/>
              <a:defRPr sz="5700"/>
            </a:lvl4pPr>
            <a:lvl5pPr marL="2286000" lvl="4" indent="-444500" algn="l">
              <a:spcBef>
                <a:spcPts val="1100"/>
              </a:spcBef>
              <a:spcAft>
                <a:spcPts val="0"/>
              </a:spcAft>
              <a:buSzPts val="3400"/>
              <a:buChar char="◻"/>
              <a:defRPr sz="5700"/>
            </a:lvl5pPr>
            <a:lvl6pPr marL="2743200" lvl="5" indent="-590550" algn="l">
              <a:spcBef>
                <a:spcPts val="1100"/>
              </a:spcBef>
              <a:spcAft>
                <a:spcPts val="0"/>
              </a:spcAft>
              <a:buSzPts val="5700"/>
              <a:buChar char="»"/>
              <a:defRPr sz="5700"/>
            </a:lvl6pPr>
            <a:lvl7pPr marL="3200400" lvl="6" indent="-590550" algn="l">
              <a:spcBef>
                <a:spcPts val="1100"/>
              </a:spcBef>
              <a:spcAft>
                <a:spcPts val="0"/>
              </a:spcAft>
              <a:buSzPts val="5700"/>
              <a:buChar char="»"/>
              <a:defRPr sz="5700"/>
            </a:lvl7pPr>
            <a:lvl8pPr marL="3657600" lvl="7" indent="-590550" algn="l">
              <a:spcBef>
                <a:spcPts val="1100"/>
              </a:spcBef>
              <a:spcAft>
                <a:spcPts val="0"/>
              </a:spcAft>
              <a:buSzPts val="5700"/>
              <a:buChar char="»"/>
              <a:defRPr sz="5700"/>
            </a:lvl8pPr>
            <a:lvl9pPr marL="4114800" lvl="8" indent="-590550" algn="l">
              <a:spcBef>
                <a:spcPts val="1100"/>
              </a:spcBef>
              <a:spcAft>
                <a:spcPts val="0"/>
              </a:spcAft>
              <a:buSzPts val="5700"/>
              <a:buChar char="»"/>
              <a:defRPr sz="5700"/>
            </a:lvl9pPr>
          </a:lstStyle>
          <a:p>
            <a:endParaRPr/>
          </a:p>
        </p:txBody>
      </p:sp>
      <p:sp>
        <p:nvSpPr>
          <p:cNvPr id="24" name="Google Shape;24;p7"/>
          <p:cNvSpPr txBox="1">
            <a:spLocks noGrp="1"/>
          </p:cNvSpPr>
          <p:nvPr>
            <p:ph type="body" idx="2"/>
          </p:nvPr>
        </p:nvSpPr>
        <p:spPr>
          <a:xfrm>
            <a:off x="22311360" y="6746240"/>
            <a:ext cx="19384800" cy="13654800"/>
          </a:xfrm>
          <a:prstGeom prst="rect">
            <a:avLst/>
          </a:prstGeom>
          <a:noFill/>
          <a:ln>
            <a:noFill/>
          </a:ln>
        </p:spPr>
        <p:txBody>
          <a:bodyPr spcFirstLastPara="1" wrap="square" lIns="289125" tIns="144525" rIns="289125" bIns="144525" anchor="t" anchorCtr="0">
            <a:noAutofit/>
          </a:bodyPr>
          <a:lstStyle>
            <a:lvl1pPr marL="457200" lvl="0" indent="-565150" algn="l">
              <a:spcBef>
                <a:spcPts val="1800"/>
              </a:spcBef>
              <a:spcAft>
                <a:spcPts val="0"/>
              </a:spcAft>
              <a:buSzPts val="5300"/>
              <a:buChar char="◻"/>
              <a:defRPr sz="8900"/>
            </a:lvl1pPr>
            <a:lvl2pPr marL="914400" lvl="1" indent="-520700" algn="l">
              <a:spcBef>
                <a:spcPts val="1500"/>
              </a:spcBef>
              <a:spcAft>
                <a:spcPts val="0"/>
              </a:spcAft>
              <a:buSzPts val="4600"/>
              <a:buChar char="◻"/>
              <a:defRPr sz="7600"/>
            </a:lvl2pPr>
            <a:lvl3pPr marL="1371600" lvl="2" indent="-469900" algn="l">
              <a:spcBef>
                <a:spcPts val="1300"/>
              </a:spcBef>
              <a:spcAft>
                <a:spcPts val="0"/>
              </a:spcAft>
              <a:buSzPts val="3800"/>
              <a:buChar char="◻"/>
              <a:defRPr sz="6300"/>
            </a:lvl3pPr>
            <a:lvl4pPr marL="1828800" lvl="3" indent="-444500" algn="l">
              <a:spcBef>
                <a:spcPts val="1100"/>
              </a:spcBef>
              <a:spcAft>
                <a:spcPts val="0"/>
              </a:spcAft>
              <a:buSzPts val="3400"/>
              <a:buChar char="◻"/>
              <a:defRPr sz="5700"/>
            </a:lvl4pPr>
            <a:lvl5pPr marL="2286000" lvl="4" indent="-444500" algn="l">
              <a:spcBef>
                <a:spcPts val="1100"/>
              </a:spcBef>
              <a:spcAft>
                <a:spcPts val="0"/>
              </a:spcAft>
              <a:buSzPts val="3400"/>
              <a:buChar char="◻"/>
              <a:defRPr sz="5700"/>
            </a:lvl5pPr>
            <a:lvl6pPr marL="2743200" lvl="5" indent="-590550" algn="l">
              <a:spcBef>
                <a:spcPts val="1100"/>
              </a:spcBef>
              <a:spcAft>
                <a:spcPts val="0"/>
              </a:spcAft>
              <a:buSzPts val="5700"/>
              <a:buChar char="»"/>
              <a:defRPr sz="5700"/>
            </a:lvl6pPr>
            <a:lvl7pPr marL="3200400" lvl="6" indent="-590550" algn="l">
              <a:spcBef>
                <a:spcPts val="1100"/>
              </a:spcBef>
              <a:spcAft>
                <a:spcPts val="0"/>
              </a:spcAft>
              <a:buSzPts val="5700"/>
              <a:buChar char="»"/>
              <a:defRPr sz="5700"/>
            </a:lvl7pPr>
            <a:lvl8pPr marL="3657600" lvl="7" indent="-590550" algn="l">
              <a:spcBef>
                <a:spcPts val="1100"/>
              </a:spcBef>
              <a:spcAft>
                <a:spcPts val="0"/>
              </a:spcAft>
              <a:buSzPts val="5700"/>
              <a:buChar char="»"/>
              <a:defRPr sz="5700"/>
            </a:lvl8pPr>
            <a:lvl9pPr marL="4114800" lvl="8" indent="-590550" algn="l">
              <a:spcBef>
                <a:spcPts val="1100"/>
              </a:spcBef>
              <a:spcAft>
                <a:spcPts val="0"/>
              </a:spcAft>
              <a:buSzPts val="5700"/>
              <a:buChar char="»"/>
              <a:defRPr sz="5700"/>
            </a:lvl9pPr>
          </a:lstStyle>
          <a:p>
            <a:endParaRPr/>
          </a:p>
        </p:txBody>
      </p:sp>
      <p:sp>
        <p:nvSpPr>
          <p:cNvPr id="25" name="Google Shape;25;p7"/>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26" name="Google Shape;26;p7"/>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8"/>
          <p:cNvSpPr txBox="1">
            <a:spLocks noGrp="1"/>
          </p:cNvSpPr>
          <p:nvPr>
            <p:ph type="body" idx="1"/>
          </p:nvPr>
        </p:nvSpPr>
        <p:spPr>
          <a:xfrm>
            <a:off x="2194565" y="4661521"/>
            <a:ext cx="19392600" cy="2047200"/>
          </a:xfrm>
          <a:prstGeom prst="rect">
            <a:avLst/>
          </a:prstGeom>
          <a:noFill/>
          <a:ln>
            <a:noFill/>
          </a:ln>
        </p:spPr>
        <p:txBody>
          <a:bodyPr spcFirstLastPara="1" wrap="square" lIns="289125" tIns="144525" rIns="289125" bIns="144525" anchor="b" anchorCtr="0">
            <a:noAutofit/>
          </a:bodyPr>
          <a:lstStyle>
            <a:lvl1pPr marL="457200" lvl="0" indent="-228600" algn="l">
              <a:spcBef>
                <a:spcPts val="1500"/>
              </a:spcBef>
              <a:spcAft>
                <a:spcPts val="0"/>
              </a:spcAft>
              <a:buSzPts val="4600"/>
              <a:buNone/>
              <a:defRPr sz="7600" b="1">
                <a:solidFill>
                  <a:schemeClr val="accent1"/>
                </a:solidFill>
              </a:defRPr>
            </a:lvl1pPr>
            <a:lvl2pPr marL="914400" lvl="1" indent="-228600" algn="l">
              <a:spcBef>
                <a:spcPts val="1300"/>
              </a:spcBef>
              <a:spcAft>
                <a:spcPts val="0"/>
              </a:spcAft>
              <a:buSzPts val="3800"/>
              <a:buNone/>
              <a:defRPr sz="6300" b="1"/>
            </a:lvl2pPr>
            <a:lvl3pPr marL="1371600" lvl="2" indent="-228600" algn="l">
              <a:spcBef>
                <a:spcPts val="1100"/>
              </a:spcBef>
              <a:spcAft>
                <a:spcPts val="0"/>
              </a:spcAft>
              <a:buSzPts val="3400"/>
              <a:buNone/>
              <a:defRPr sz="5700" b="1"/>
            </a:lvl3pPr>
            <a:lvl4pPr marL="1828800" lvl="3" indent="-228600" algn="l">
              <a:spcBef>
                <a:spcPts val="1000"/>
              </a:spcBef>
              <a:spcAft>
                <a:spcPts val="0"/>
              </a:spcAft>
              <a:buSzPts val="3000"/>
              <a:buNone/>
              <a:defRPr sz="5100" b="1"/>
            </a:lvl4pPr>
            <a:lvl5pPr marL="2286000" lvl="4" indent="-228600" algn="l">
              <a:spcBef>
                <a:spcPts val="1000"/>
              </a:spcBef>
              <a:spcAft>
                <a:spcPts val="0"/>
              </a:spcAft>
              <a:buSzPts val="3000"/>
              <a:buNone/>
              <a:defRPr sz="5100" b="1"/>
            </a:lvl5pPr>
            <a:lvl6pPr marL="2743200" lvl="5" indent="-228600" algn="l">
              <a:spcBef>
                <a:spcPts val="1000"/>
              </a:spcBef>
              <a:spcAft>
                <a:spcPts val="0"/>
              </a:spcAft>
              <a:buSzPts val="5100"/>
              <a:buNone/>
              <a:defRPr sz="5100" b="1"/>
            </a:lvl6pPr>
            <a:lvl7pPr marL="3200400" lvl="6" indent="-228600" algn="l">
              <a:spcBef>
                <a:spcPts val="1000"/>
              </a:spcBef>
              <a:spcAft>
                <a:spcPts val="0"/>
              </a:spcAft>
              <a:buSzPts val="5100"/>
              <a:buNone/>
              <a:defRPr sz="5100" b="1"/>
            </a:lvl7pPr>
            <a:lvl8pPr marL="3657600" lvl="7" indent="-228600" algn="l">
              <a:spcBef>
                <a:spcPts val="1000"/>
              </a:spcBef>
              <a:spcAft>
                <a:spcPts val="0"/>
              </a:spcAft>
              <a:buSzPts val="5100"/>
              <a:buNone/>
              <a:defRPr sz="5100" b="1"/>
            </a:lvl8pPr>
            <a:lvl9pPr marL="4114800" lvl="8" indent="-228600" algn="l">
              <a:spcBef>
                <a:spcPts val="1000"/>
              </a:spcBef>
              <a:spcAft>
                <a:spcPts val="0"/>
              </a:spcAft>
              <a:buSzPts val="5100"/>
              <a:buNone/>
              <a:defRPr sz="5100" b="1"/>
            </a:lvl9pPr>
          </a:lstStyle>
          <a:p>
            <a:endParaRPr/>
          </a:p>
        </p:txBody>
      </p:sp>
      <p:sp>
        <p:nvSpPr>
          <p:cNvPr id="29" name="Google Shape;29;p8"/>
          <p:cNvSpPr txBox="1">
            <a:spLocks noGrp="1"/>
          </p:cNvSpPr>
          <p:nvPr>
            <p:ph type="body" idx="2"/>
          </p:nvPr>
        </p:nvSpPr>
        <p:spPr>
          <a:xfrm>
            <a:off x="2194565" y="6781798"/>
            <a:ext cx="19392600" cy="12644400"/>
          </a:xfrm>
          <a:prstGeom prst="rect">
            <a:avLst/>
          </a:prstGeom>
          <a:noFill/>
          <a:ln>
            <a:noFill/>
          </a:ln>
        </p:spPr>
        <p:txBody>
          <a:bodyPr spcFirstLastPara="1" wrap="square" lIns="289125" tIns="144525" rIns="289125" bIns="144525" anchor="t" anchorCtr="0">
            <a:noAutofit/>
          </a:bodyPr>
          <a:lstStyle>
            <a:lvl1pPr marL="457200" lvl="0" indent="-520700" algn="l">
              <a:spcBef>
                <a:spcPts val="1500"/>
              </a:spcBef>
              <a:spcAft>
                <a:spcPts val="0"/>
              </a:spcAft>
              <a:buSzPts val="4600"/>
              <a:buChar char="◻"/>
              <a:defRPr sz="7600"/>
            </a:lvl1pPr>
            <a:lvl2pPr marL="914400" lvl="1" indent="-469900" algn="l">
              <a:spcBef>
                <a:spcPts val="1300"/>
              </a:spcBef>
              <a:spcAft>
                <a:spcPts val="0"/>
              </a:spcAft>
              <a:buSzPts val="3800"/>
              <a:buChar char="◻"/>
              <a:defRPr sz="6300"/>
            </a:lvl2pPr>
            <a:lvl3pPr marL="1371600" lvl="2" indent="-444500" algn="l">
              <a:spcBef>
                <a:spcPts val="1100"/>
              </a:spcBef>
              <a:spcAft>
                <a:spcPts val="0"/>
              </a:spcAft>
              <a:buSzPts val="3400"/>
              <a:buChar char="◻"/>
              <a:defRPr sz="5700"/>
            </a:lvl3pPr>
            <a:lvl4pPr marL="1828800" lvl="3" indent="-419100" algn="l">
              <a:spcBef>
                <a:spcPts val="1000"/>
              </a:spcBef>
              <a:spcAft>
                <a:spcPts val="0"/>
              </a:spcAft>
              <a:buSzPts val="3000"/>
              <a:buChar char="◻"/>
              <a:defRPr sz="5100"/>
            </a:lvl4pPr>
            <a:lvl5pPr marL="2286000" lvl="4" indent="-419100" algn="l">
              <a:spcBef>
                <a:spcPts val="1000"/>
              </a:spcBef>
              <a:spcAft>
                <a:spcPts val="0"/>
              </a:spcAft>
              <a:buSzPts val="3000"/>
              <a:buChar char="◻"/>
              <a:defRPr sz="5100"/>
            </a:lvl5pPr>
            <a:lvl6pPr marL="2743200" lvl="5" indent="-552450" algn="l">
              <a:spcBef>
                <a:spcPts val="1000"/>
              </a:spcBef>
              <a:spcAft>
                <a:spcPts val="0"/>
              </a:spcAft>
              <a:buSzPts val="5100"/>
              <a:buChar char="»"/>
              <a:defRPr sz="5100"/>
            </a:lvl6pPr>
            <a:lvl7pPr marL="3200400" lvl="6" indent="-552450" algn="l">
              <a:spcBef>
                <a:spcPts val="1000"/>
              </a:spcBef>
              <a:spcAft>
                <a:spcPts val="0"/>
              </a:spcAft>
              <a:buSzPts val="5100"/>
              <a:buChar char="»"/>
              <a:defRPr sz="5100"/>
            </a:lvl7pPr>
            <a:lvl8pPr marL="3657600" lvl="7" indent="-552450" algn="l">
              <a:spcBef>
                <a:spcPts val="1000"/>
              </a:spcBef>
              <a:spcAft>
                <a:spcPts val="0"/>
              </a:spcAft>
              <a:buSzPts val="5100"/>
              <a:buChar char="»"/>
              <a:defRPr sz="5100"/>
            </a:lvl8pPr>
            <a:lvl9pPr marL="4114800" lvl="8" indent="-552450" algn="l">
              <a:spcBef>
                <a:spcPts val="1000"/>
              </a:spcBef>
              <a:spcAft>
                <a:spcPts val="0"/>
              </a:spcAft>
              <a:buSzPts val="5100"/>
              <a:buChar char="»"/>
              <a:defRPr sz="5100"/>
            </a:lvl9pPr>
          </a:lstStyle>
          <a:p>
            <a:endParaRPr/>
          </a:p>
        </p:txBody>
      </p:sp>
      <p:sp>
        <p:nvSpPr>
          <p:cNvPr id="30" name="Google Shape;30;p8"/>
          <p:cNvSpPr txBox="1">
            <a:spLocks noGrp="1"/>
          </p:cNvSpPr>
          <p:nvPr>
            <p:ph type="body" idx="3"/>
          </p:nvPr>
        </p:nvSpPr>
        <p:spPr>
          <a:xfrm>
            <a:off x="22296130" y="6781798"/>
            <a:ext cx="19401000" cy="12644400"/>
          </a:xfrm>
          <a:prstGeom prst="rect">
            <a:avLst/>
          </a:prstGeom>
          <a:noFill/>
          <a:ln>
            <a:noFill/>
          </a:ln>
        </p:spPr>
        <p:txBody>
          <a:bodyPr spcFirstLastPara="1" wrap="square" lIns="289125" tIns="144525" rIns="289125" bIns="144525" anchor="t" anchorCtr="0">
            <a:noAutofit/>
          </a:bodyPr>
          <a:lstStyle>
            <a:lvl1pPr marL="457200" lvl="0" indent="-520700" algn="l">
              <a:spcBef>
                <a:spcPts val="1500"/>
              </a:spcBef>
              <a:spcAft>
                <a:spcPts val="0"/>
              </a:spcAft>
              <a:buSzPts val="4600"/>
              <a:buChar char="◻"/>
              <a:defRPr sz="7600"/>
            </a:lvl1pPr>
            <a:lvl2pPr marL="914400" lvl="1" indent="-469900" algn="l">
              <a:spcBef>
                <a:spcPts val="1300"/>
              </a:spcBef>
              <a:spcAft>
                <a:spcPts val="0"/>
              </a:spcAft>
              <a:buSzPts val="3800"/>
              <a:buChar char="◻"/>
              <a:defRPr sz="6300"/>
            </a:lvl2pPr>
            <a:lvl3pPr marL="1371600" lvl="2" indent="-444500" algn="l">
              <a:spcBef>
                <a:spcPts val="1100"/>
              </a:spcBef>
              <a:spcAft>
                <a:spcPts val="0"/>
              </a:spcAft>
              <a:buSzPts val="3400"/>
              <a:buChar char="◻"/>
              <a:defRPr sz="5700"/>
            </a:lvl3pPr>
            <a:lvl4pPr marL="1828800" lvl="3" indent="-419100" algn="l">
              <a:spcBef>
                <a:spcPts val="1000"/>
              </a:spcBef>
              <a:spcAft>
                <a:spcPts val="0"/>
              </a:spcAft>
              <a:buSzPts val="3000"/>
              <a:buChar char="◻"/>
              <a:defRPr sz="5100"/>
            </a:lvl4pPr>
            <a:lvl5pPr marL="2286000" lvl="4" indent="-419100" algn="l">
              <a:spcBef>
                <a:spcPts val="1000"/>
              </a:spcBef>
              <a:spcAft>
                <a:spcPts val="0"/>
              </a:spcAft>
              <a:buSzPts val="3000"/>
              <a:buChar char="◻"/>
              <a:defRPr sz="5100"/>
            </a:lvl5pPr>
            <a:lvl6pPr marL="2743200" lvl="5" indent="-552450" algn="l">
              <a:spcBef>
                <a:spcPts val="1000"/>
              </a:spcBef>
              <a:spcAft>
                <a:spcPts val="0"/>
              </a:spcAft>
              <a:buSzPts val="5100"/>
              <a:buChar char="»"/>
              <a:defRPr sz="5100"/>
            </a:lvl6pPr>
            <a:lvl7pPr marL="3200400" lvl="6" indent="-552450" algn="l">
              <a:spcBef>
                <a:spcPts val="1000"/>
              </a:spcBef>
              <a:spcAft>
                <a:spcPts val="0"/>
              </a:spcAft>
              <a:buSzPts val="5100"/>
              <a:buChar char="»"/>
              <a:defRPr sz="5100"/>
            </a:lvl7pPr>
            <a:lvl8pPr marL="3657600" lvl="7" indent="-552450" algn="l">
              <a:spcBef>
                <a:spcPts val="1000"/>
              </a:spcBef>
              <a:spcAft>
                <a:spcPts val="0"/>
              </a:spcAft>
              <a:buSzPts val="5100"/>
              <a:buChar char="»"/>
              <a:defRPr sz="5100"/>
            </a:lvl8pPr>
            <a:lvl9pPr marL="4114800" lvl="8" indent="-552450" algn="l">
              <a:spcBef>
                <a:spcPts val="1000"/>
              </a:spcBef>
              <a:spcAft>
                <a:spcPts val="0"/>
              </a:spcAft>
              <a:buSzPts val="5100"/>
              <a:buChar char="»"/>
              <a:defRPr sz="5100"/>
            </a:lvl9pPr>
          </a:lstStyle>
          <a:p>
            <a:endParaRPr/>
          </a:p>
        </p:txBody>
      </p:sp>
      <p:sp>
        <p:nvSpPr>
          <p:cNvPr id="31" name="Google Shape;31;p8"/>
          <p:cNvSpPr txBox="1">
            <a:spLocks noGrp="1"/>
          </p:cNvSpPr>
          <p:nvPr>
            <p:ph type="body" idx="4"/>
          </p:nvPr>
        </p:nvSpPr>
        <p:spPr>
          <a:xfrm>
            <a:off x="22296130" y="4661521"/>
            <a:ext cx="19392600" cy="2047200"/>
          </a:xfrm>
          <a:prstGeom prst="rect">
            <a:avLst/>
          </a:prstGeom>
          <a:noFill/>
          <a:ln>
            <a:noFill/>
          </a:ln>
        </p:spPr>
        <p:txBody>
          <a:bodyPr spcFirstLastPara="1" wrap="square" lIns="289125" tIns="144525" rIns="289125" bIns="144525" anchor="b" anchorCtr="0">
            <a:noAutofit/>
          </a:bodyPr>
          <a:lstStyle>
            <a:lvl1pPr marL="457200" lvl="0" indent="-228600" algn="l">
              <a:spcBef>
                <a:spcPts val="1500"/>
              </a:spcBef>
              <a:spcAft>
                <a:spcPts val="0"/>
              </a:spcAft>
              <a:buSzPts val="4600"/>
              <a:buNone/>
              <a:defRPr sz="7600" b="1">
                <a:solidFill>
                  <a:schemeClr val="accent1"/>
                </a:solidFill>
              </a:defRPr>
            </a:lvl1pPr>
            <a:lvl2pPr marL="914400" lvl="1" indent="-228600" algn="l">
              <a:spcBef>
                <a:spcPts val="1300"/>
              </a:spcBef>
              <a:spcAft>
                <a:spcPts val="0"/>
              </a:spcAft>
              <a:buSzPts val="3800"/>
              <a:buNone/>
              <a:defRPr sz="6300" b="1"/>
            </a:lvl2pPr>
            <a:lvl3pPr marL="1371600" lvl="2" indent="-228600" algn="l">
              <a:spcBef>
                <a:spcPts val="1100"/>
              </a:spcBef>
              <a:spcAft>
                <a:spcPts val="0"/>
              </a:spcAft>
              <a:buSzPts val="3400"/>
              <a:buNone/>
              <a:defRPr sz="5700" b="1"/>
            </a:lvl3pPr>
            <a:lvl4pPr marL="1828800" lvl="3" indent="-228600" algn="l">
              <a:spcBef>
                <a:spcPts val="1000"/>
              </a:spcBef>
              <a:spcAft>
                <a:spcPts val="0"/>
              </a:spcAft>
              <a:buSzPts val="3000"/>
              <a:buNone/>
              <a:defRPr sz="5100" b="1"/>
            </a:lvl4pPr>
            <a:lvl5pPr marL="2286000" lvl="4" indent="-228600" algn="l">
              <a:spcBef>
                <a:spcPts val="1000"/>
              </a:spcBef>
              <a:spcAft>
                <a:spcPts val="0"/>
              </a:spcAft>
              <a:buSzPts val="3000"/>
              <a:buNone/>
              <a:defRPr sz="5100" b="1"/>
            </a:lvl5pPr>
            <a:lvl6pPr marL="2743200" lvl="5" indent="-228600" algn="l">
              <a:spcBef>
                <a:spcPts val="1000"/>
              </a:spcBef>
              <a:spcAft>
                <a:spcPts val="0"/>
              </a:spcAft>
              <a:buSzPts val="5100"/>
              <a:buNone/>
              <a:defRPr sz="5100" b="1"/>
            </a:lvl6pPr>
            <a:lvl7pPr marL="3200400" lvl="6" indent="-228600" algn="l">
              <a:spcBef>
                <a:spcPts val="1000"/>
              </a:spcBef>
              <a:spcAft>
                <a:spcPts val="0"/>
              </a:spcAft>
              <a:buSzPts val="5100"/>
              <a:buNone/>
              <a:defRPr sz="5100" b="1"/>
            </a:lvl7pPr>
            <a:lvl8pPr marL="3657600" lvl="7" indent="-228600" algn="l">
              <a:spcBef>
                <a:spcPts val="1000"/>
              </a:spcBef>
              <a:spcAft>
                <a:spcPts val="0"/>
              </a:spcAft>
              <a:buSzPts val="5100"/>
              <a:buNone/>
              <a:defRPr sz="5100" b="1"/>
            </a:lvl8pPr>
            <a:lvl9pPr marL="4114800" lvl="8" indent="-228600" algn="l">
              <a:spcBef>
                <a:spcPts val="1000"/>
              </a:spcBef>
              <a:spcAft>
                <a:spcPts val="0"/>
              </a:spcAft>
              <a:buSzPts val="5100"/>
              <a:buNone/>
              <a:defRPr sz="5100" b="1"/>
            </a:lvl9pPr>
          </a:lstStyle>
          <a:p>
            <a:endParaRPr/>
          </a:p>
        </p:txBody>
      </p:sp>
      <p:sp>
        <p:nvSpPr>
          <p:cNvPr id="32" name="Google Shape;32;p8"/>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35" name="Google Shape;35;p9"/>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6"/>
        <p:cNvGrpSpPr/>
        <p:nvPr/>
      </p:nvGrpSpPr>
      <p:grpSpPr>
        <a:xfrm>
          <a:off x="0" y="0"/>
          <a:ext cx="0" cy="0"/>
          <a:chOff x="0" y="0"/>
          <a:chExt cx="0" cy="0"/>
        </a:xfrm>
      </p:grpSpPr>
      <p:cxnSp>
        <p:nvCxnSpPr>
          <p:cNvPr id="37" name="Google Shape;37;p10"/>
          <p:cNvCxnSpPr/>
          <p:nvPr/>
        </p:nvCxnSpPr>
        <p:spPr>
          <a:xfrm flipH="1">
            <a:off x="16525826" y="6339831"/>
            <a:ext cx="6900" cy="13411500"/>
          </a:xfrm>
          <a:prstGeom prst="straightConnector1">
            <a:avLst/>
          </a:prstGeom>
          <a:noFill/>
          <a:ln w="9525" cap="flat" cmpd="sng">
            <a:solidFill>
              <a:schemeClr val="accent2"/>
            </a:solidFill>
            <a:prstDash val="solid"/>
            <a:round/>
            <a:headEnd type="none" w="sm" len="sm"/>
            <a:tailEnd type="none" w="sm" len="sm"/>
          </a:ln>
        </p:spPr>
      </p:cxnSp>
      <p:sp>
        <p:nvSpPr>
          <p:cNvPr id="38" name="Google Shape;38;p10"/>
          <p:cNvSpPr txBox="1">
            <a:spLocks noGrp="1"/>
          </p:cNvSpPr>
          <p:nvPr>
            <p:ph type="title"/>
          </p:nvPr>
        </p:nvSpPr>
        <p:spPr>
          <a:xfrm>
            <a:off x="1828805" y="5648947"/>
            <a:ext cx="14440800" cy="3718800"/>
          </a:xfrm>
          <a:prstGeom prst="rect">
            <a:avLst/>
          </a:prstGeom>
          <a:noFill/>
          <a:ln>
            <a:noFill/>
          </a:ln>
        </p:spPr>
        <p:txBody>
          <a:bodyPr spcFirstLastPara="1" wrap="square" lIns="289125" tIns="144525" rIns="289125" bIns="144525" anchor="b" anchorCtr="0">
            <a:noAutofit/>
          </a:bodyPr>
          <a:lstStyle>
            <a:lvl1pPr marR="0" lvl="0" algn="l" rtl="0">
              <a:spcBef>
                <a:spcPts val="0"/>
              </a:spcBef>
              <a:spcAft>
                <a:spcPts val="0"/>
              </a:spcAft>
              <a:buSzPts val="4400"/>
              <a:buNone/>
              <a:defRPr sz="6300" b="1" i="0" u="none" strike="noStrike" cap="none">
                <a:solidFill>
                  <a:schemeClr val="accent1"/>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39" name="Google Shape;39;p10"/>
          <p:cNvSpPr txBox="1">
            <a:spLocks noGrp="1"/>
          </p:cNvSpPr>
          <p:nvPr>
            <p:ph type="body" idx="1"/>
          </p:nvPr>
        </p:nvSpPr>
        <p:spPr>
          <a:xfrm>
            <a:off x="16824965" y="5648951"/>
            <a:ext cx="25603200" cy="13370100"/>
          </a:xfrm>
          <a:prstGeom prst="rect">
            <a:avLst/>
          </a:prstGeom>
          <a:noFill/>
          <a:ln>
            <a:noFill/>
          </a:ln>
        </p:spPr>
        <p:txBody>
          <a:bodyPr spcFirstLastPara="1" wrap="square" lIns="289125" tIns="144525" rIns="289125" bIns="144525" anchor="t" anchorCtr="0">
            <a:noAutofit/>
          </a:bodyPr>
          <a:lstStyle>
            <a:lvl1pPr marL="457200" lvl="0" indent="-615950" algn="l">
              <a:spcBef>
                <a:spcPts val="2000"/>
              </a:spcBef>
              <a:spcAft>
                <a:spcPts val="0"/>
              </a:spcAft>
              <a:buSzPts val="6100"/>
              <a:buChar char="◻"/>
              <a:defRPr sz="10100"/>
            </a:lvl1pPr>
            <a:lvl2pPr marL="914400" lvl="1" indent="-565150" algn="l">
              <a:spcBef>
                <a:spcPts val="1800"/>
              </a:spcBef>
              <a:spcAft>
                <a:spcPts val="0"/>
              </a:spcAft>
              <a:buSzPts val="5300"/>
              <a:buChar char="◻"/>
              <a:defRPr sz="8900"/>
            </a:lvl2pPr>
            <a:lvl3pPr marL="1371600" lvl="2" indent="-520700" algn="l">
              <a:spcBef>
                <a:spcPts val="1500"/>
              </a:spcBef>
              <a:spcAft>
                <a:spcPts val="0"/>
              </a:spcAft>
              <a:buSzPts val="4600"/>
              <a:buChar char="◻"/>
              <a:defRPr sz="7600"/>
            </a:lvl3pPr>
            <a:lvl4pPr marL="1828800" lvl="3" indent="-469900" algn="l">
              <a:spcBef>
                <a:spcPts val="1300"/>
              </a:spcBef>
              <a:spcAft>
                <a:spcPts val="0"/>
              </a:spcAft>
              <a:buSzPts val="3800"/>
              <a:buChar char="◻"/>
              <a:defRPr sz="6300"/>
            </a:lvl4pPr>
            <a:lvl5pPr marL="2286000" lvl="4" indent="-469900" algn="l">
              <a:spcBef>
                <a:spcPts val="1300"/>
              </a:spcBef>
              <a:spcAft>
                <a:spcPts val="0"/>
              </a:spcAft>
              <a:buSzPts val="3800"/>
              <a:buChar char="◻"/>
              <a:defRPr sz="6300"/>
            </a:lvl5pPr>
            <a:lvl6pPr marL="2743200" lvl="5" indent="-628650" algn="l">
              <a:spcBef>
                <a:spcPts val="1300"/>
              </a:spcBef>
              <a:spcAft>
                <a:spcPts val="0"/>
              </a:spcAft>
              <a:buSzPts val="6300"/>
              <a:buChar char="»"/>
              <a:defRPr sz="6300"/>
            </a:lvl6pPr>
            <a:lvl7pPr marL="3200400" lvl="6" indent="-628650" algn="l">
              <a:spcBef>
                <a:spcPts val="1300"/>
              </a:spcBef>
              <a:spcAft>
                <a:spcPts val="0"/>
              </a:spcAft>
              <a:buSzPts val="6300"/>
              <a:buChar char="»"/>
              <a:defRPr sz="6300"/>
            </a:lvl7pPr>
            <a:lvl8pPr marL="3657600" lvl="7" indent="-628650" algn="l">
              <a:spcBef>
                <a:spcPts val="1300"/>
              </a:spcBef>
              <a:spcAft>
                <a:spcPts val="0"/>
              </a:spcAft>
              <a:buSzPts val="6300"/>
              <a:buChar char="»"/>
              <a:defRPr sz="6300"/>
            </a:lvl8pPr>
            <a:lvl9pPr marL="4114800" lvl="8" indent="-628650" algn="l">
              <a:spcBef>
                <a:spcPts val="1300"/>
              </a:spcBef>
              <a:spcAft>
                <a:spcPts val="0"/>
              </a:spcAft>
              <a:buSzPts val="6300"/>
              <a:buChar char="»"/>
              <a:defRPr sz="6300"/>
            </a:lvl9pPr>
          </a:lstStyle>
          <a:p>
            <a:endParaRPr/>
          </a:p>
        </p:txBody>
      </p:sp>
      <p:sp>
        <p:nvSpPr>
          <p:cNvPr id="40" name="Google Shape;40;p10"/>
          <p:cNvSpPr txBox="1">
            <a:spLocks noGrp="1"/>
          </p:cNvSpPr>
          <p:nvPr>
            <p:ph type="body" idx="2"/>
          </p:nvPr>
        </p:nvSpPr>
        <p:spPr>
          <a:xfrm>
            <a:off x="1828805" y="9367509"/>
            <a:ext cx="14440800" cy="10383000"/>
          </a:xfrm>
          <a:prstGeom prst="rect">
            <a:avLst/>
          </a:prstGeom>
          <a:noFill/>
          <a:ln>
            <a:noFill/>
          </a:ln>
        </p:spPr>
        <p:txBody>
          <a:bodyPr spcFirstLastPara="1" wrap="square" lIns="289125" tIns="144525" rIns="289125" bIns="144525" anchor="t" anchorCtr="0">
            <a:noAutofit/>
          </a:bodyPr>
          <a:lstStyle>
            <a:lvl1pPr marL="457200" lvl="0" indent="-228600" algn="l">
              <a:spcBef>
                <a:spcPts val="900"/>
              </a:spcBef>
              <a:spcAft>
                <a:spcPts val="0"/>
              </a:spcAft>
              <a:buSzPts val="2700"/>
              <a:buNone/>
              <a:defRPr sz="4400"/>
            </a:lvl1pPr>
            <a:lvl2pPr marL="914400" lvl="1" indent="-228600" algn="l">
              <a:spcBef>
                <a:spcPts val="800"/>
              </a:spcBef>
              <a:spcAft>
                <a:spcPts val="0"/>
              </a:spcAft>
              <a:buSzPts val="2300"/>
              <a:buNone/>
              <a:defRPr sz="3800"/>
            </a:lvl2pPr>
            <a:lvl3pPr marL="1371600" lvl="2" indent="-228600" algn="l">
              <a:spcBef>
                <a:spcPts val="600"/>
              </a:spcBef>
              <a:spcAft>
                <a:spcPts val="0"/>
              </a:spcAft>
              <a:buSzPts val="1900"/>
              <a:buNone/>
              <a:defRPr sz="3200"/>
            </a:lvl3pPr>
            <a:lvl4pPr marL="1828800" lvl="3" indent="-228600" algn="l">
              <a:spcBef>
                <a:spcPts val="600"/>
              </a:spcBef>
              <a:spcAft>
                <a:spcPts val="0"/>
              </a:spcAft>
              <a:buSzPts val="1700"/>
              <a:buNone/>
              <a:defRPr sz="2800"/>
            </a:lvl4pPr>
            <a:lvl5pPr marL="2286000" lvl="4" indent="-228600" algn="l">
              <a:spcBef>
                <a:spcPts val="600"/>
              </a:spcBef>
              <a:spcAft>
                <a:spcPts val="0"/>
              </a:spcAft>
              <a:buSzPts val="1700"/>
              <a:buNone/>
              <a:defRPr sz="2800"/>
            </a:lvl5pPr>
            <a:lvl6pPr marL="2743200" lvl="5" indent="-228600" algn="l">
              <a:spcBef>
                <a:spcPts val="600"/>
              </a:spcBef>
              <a:spcAft>
                <a:spcPts val="0"/>
              </a:spcAft>
              <a:buSzPts val="2800"/>
              <a:buNone/>
              <a:defRPr sz="2800"/>
            </a:lvl6pPr>
            <a:lvl7pPr marL="3200400" lvl="6" indent="-228600" algn="l">
              <a:spcBef>
                <a:spcPts val="600"/>
              </a:spcBef>
              <a:spcAft>
                <a:spcPts val="0"/>
              </a:spcAft>
              <a:buSzPts val="2800"/>
              <a:buNone/>
              <a:defRPr sz="2800"/>
            </a:lvl7pPr>
            <a:lvl8pPr marL="3657600" lvl="7" indent="-228600" algn="l">
              <a:spcBef>
                <a:spcPts val="600"/>
              </a:spcBef>
              <a:spcAft>
                <a:spcPts val="0"/>
              </a:spcAft>
              <a:buSzPts val="2800"/>
              <a:buNone/>
              <a:defRPr sz="2800"/>
            </a:lvl8pPr>
            <a:lvl9pPr marL="4114800" lvl="8" indent="-228600" algn="l">
              <a:spcBef>
                <a:spcPts val="600"/>
              </a:spcBef>
              <a:spcAft>
                <a:spcPts val="0"/>
              </a:spcAft>
              <a:buSzPts val="2800"/>
              <a:buNone/>
              <a:defRPr sz="2800"/>
            </a:lvl9pPr>
          </a:lstStyle>
          <a:p>
            <a:endParaRPr/>
          </a:p>
        </p:txBody>
      </p:sp>
      <p:sp>
        <p:nvSpPr>
          <p:cNvPr id="41" name="Google Shape;41;p10"/>
          <p:cNvSpPr txBox="1"/>
          <p:nvPr/>
        </p:nvSpPr>
        <p:spPr>
          <a:xfrm>
            <a:off x="3291840" y="3432512"/>
            <a:ext cx="39501600" cy="2601300"/>
          </a:xfrm>
          <a:prstGeom prst="rect">
            <a:avLst/>
          </a:prstGeom>
          <a:noFill/>
          <a:ln>
            <a:noFill/>
          </a:ln>
        </p:spPr>
        <p:txBody>
          <a:bodyPr spcFirstLastPara="1" wrap="square" lIns="289125" tIns="144525" rIns="289125" bIns="144525" anchor="t" anchorCtr="0">
            <a:noAutofit/>
          </a:bodyPr>
          <a:lstStyle/>
          <a:p>
            <a:pPr marL="0" marR="0" lvl="0" indent="0" algn="l" rtl="0">
              <a:spcBef>
                <a:spcPts val="0"/>
              </a:spcBef>
              <a:spcAft>
                <a:spcPts val="0"/>
              </a:spcAft>
              <a:buNone/>
            </a:pPr>
            <a:r>
              <a:rPr lang="en-US" sz="11400" b="1" i="0" u="none" strike="noStrike" cap="none">
                <a:solidFill>
                  <a:srgbClr val="1F7F9B"/>
                </a:solidFill>
                <a:latin typeface="Calibri"/>
                <a:ea typeface="Calibri"/>
                <a:cs typeface="Calibri"/>
                <a:sym typeface="Calibri"/>
              </a:rPr>
              <a:t>Click to edit Master title style</a:t>
            </a:r>
            <a:endParaRPr sz="4400"/>
          </a:p>
        </p:txBody>
      </p:sp>
      <p:sp>
        <p:nvSpPr>
          <p:cNvPr id="42" name="Google Shape;42;p10"/>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11"/>
          <p:cNvSpPr/>
          <p:nvPr/>
        </p:nvSpPr>
        <p:spPr>
          <a:xfrm>
            <a:off x="5120640" y="5567680"/>
            <a:ext cx="35113200" cy="13858500"/>
          </a:xfrm>
          <a:prstGeom prst="rect">
            <a:avLst/>
          </a:prstGeom>
          <a:noFill/>
          <a:ln w="9525" cap="flat" cmpd="sng">
            <a:solidFill>
              <a:schemeClr val="accent2"/>
            </a:solidFill>
            <a:prstDash val="solid"/>
            <a:round/>
            <a:headEnd type="none" w="sm" len="sm"/>
            <a:tailEnd type="none" w="sm" len="sm"/>
          </a:ln>
        </p:spPr>
        <p:txBody>
          <a:bodyPr spcFirstLastPara="1" wrap="square" lIns="289125" tIns="144525" rIns="289125" bIns="144525" anchor="ctr" anchorCtr="0">
            <a:noAutofit/>
          </a:bodyPr>
          <a:lstStyle/>
          <a:p>
            <a:pPr marL="0" marR="0" lvl="0" indent="0" algn="ctr" rtl="0">
              <a:spcBef>
                <a:spcPts val="0"/>
              </a:spcBef>
              <a:spcAft>
                <a:spcPts val="0"/>
              </a:spcAft>
              <a:buNone/>
            </a:pPr>
            <a:endParaRPr sz="5700" b="0" i="0" u="none" strike="noStrike" cap="none">
              <a:solidFill>
                <a:srgbClr val="FFFFFF"/>
              </a:solidFill>
              <a:latin typeface="Arial"/>
              <a:ea typeface="Arial"/>
              <a:cs typeface="Arial"/>
              <a:sym typeface="Arial"/>
            </a:endParaRPr>
          </a:p>
        </p:txBody>
      </p:sp>
      <p:sp>
        <p:nvSpPr>
          <p:cNvPr id="45" name="Google Shape;45;p11"/>
          <p:cNvSpPr txBox="1">
            <a:spLocks noGrp="1"/>
          </p:cNvSpPr>
          <p:nvPr>
            <p:ph type="title"/>
          </p:nvPr>
        </p:nvSpPr>
        <p:spPr>
          <a:xfrm>
            <a:off x="5120640" y="4064004"/>
            <a:ext cx="35113200" cy="1570200"/>
          </a:xfrm>
          <a:prstGeom prst="rect">
            <a:avLst/>
          </a:prstGeom>
          <a:noFill/>
          <a:ln>
            <a:noFill/>
          </a:ln>
        </p:spPr>
        <p:txBody>
          <a:bodyPr spcFirstLastPara="1" wrap="square" lIns="289125" tIns="144525" rIns="289125" bIns="144525" anchor="b" anchorCtr="0">
            <a:noAutofit/>
          </a:bodyPr>
          <a:lstStyle>
            <a:lvl1pPr marR="0" lvl="0" algn="l" rtl="0">
              <a:spcBef>
                <a:spcPts val="0"/>
              </a:spcBef>
              <a:spcAft>
                <a:spcPts val="0"/>
              </a:spcAft>
              <a:buSzPts val="4400"/>
              <a:buNone/>
              <a:defRPr sz="6300" b="1" i="0" u="none" strike="noStrike" cap="none">
                <a:solidFill>
                  <a:srgbClr val="005D7E"/>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46" name="Google Shape;46;p11"/>
          <p:cNvSpPr>
            <a:spLocks noGrp="1"/>
          </p:cNvSpPr>
          <p:nvPr>
            <p:ph type="pic" idx="2"/>
          </p:nvPr>
        </p:nvSpPr>
        <p:spPr>
          <a:xfrm>
            <a:off x="5568782" y="5943599"/>
            <a:ext cx="34171200" cy="13167300"/>
          </a:xfrm>
          <a:prstGeom prst="rect">
            <a:avLst/>
          </a:prstGeom>
          <a:noFill/>
          <a:ln>
            <a:noFill/>
          </a:ln>
        </p:spPr>
      </p:sp>
      <p:sp>
        <p:nvSpPr>
          <p:cNvPr id="47" name="Google Shape;47;p11"/>
          <p:cNvSpPr txBox="1">
            <a:spLocks noGrp="1"/>
          </p:cNvSpPr>
          <p:nvPr>
            <p:ph type="body" idx="1"/>
          </p:nvPr>
        </p:nvSpPr>
        <p:spPr>
          <a:xfrm>
            <a:off x="5120640" y="19425920"/>
            <a:ext cx="35113200" cy="1950300"/>
          </a:xfrm>
          <a:prstGeom prst="rect">
            <a:avLst/>
          </a:prstGeom>
          <a:noFill/>
          <a:ln>
            <a:noFill/>
          </a:ln>
        </p:spPr>
        <p:txBody>
          <a:bodyPr spcFirstLastPara="1" wrap="square" lIns="289125" tIns="144525" rIns="289125" bIns="144525" anchor="t" anchorCtr="0">
            <a:noAutofit/>
          </a:bodyPr>
          <a:lstStyle>
            <a:lvl1pPr marL="457200" lvl="0" indent="-228600" algn="l">
              <a:spcBef>
                <a:spcPts val="900"/>
              </a:spcBef>
              <a:spcAft>
                <a:spcPts val="0"/>
              </a:spcAft>
              <a:buSzPts val="2700"/>
              <a:buNone/>
              <a:defRPr sz="4400"/>
            </a:lvl1pPr>
            <a:lvl2pPr marL="914400" lvl="1" indent="-228600" algn="l">
              <a:spcBef>
                <a:spcPts val="800"/>
              </a:spcBef>
              <a:spcAft>
                <a:spcPts val="0"/>
              </a:spcAft>
              <a:buSzPts val="2300"/>
              <a:buNone/>
              <a:defRPr sz="3800"/>
            </a:lvl2pPr>
            <a:lvl3pPr marL="1371600" lvl="2" indent="-228600" algn="l">
              <a:spcBef>
                <a:spcPts val="600"/>
              </a:spcBef>
              <a:spcAft>
                <a:spcPts val="0"/>
              </a:spcAft>
              <a:buSzPts val="1900"/>
              <a:buNone/>
              <a:defRPr sz="3200"/>
            </a:lvl3pPr>
            <a:lvl4pPr marL="1828800" lvl="3" indent="-228600" algn="l">
              <a:spcBef>
                <a:spcPts val="600"/>
              </a:spcBef>
              <a:spcAft>
                <a:spcPts val="0"/>
              </a:spcAft>
              <a:buSzPts val="1700"/>
              <a:buNone/>
              <a:defRPr sz="2800"/>
            </a:lvl4pPr>
            <a:lvl5pPr marL="2286000" lvl="4" indent="-228600" algn="l">
              <a:spcBef>
                <a:spcPts val="600"/>
              </a:spcBef>
              <a:spcAft>
                <a:spcPts val="0"/>
              </a:spcAft>
              <a:buSzPts val="1700"/>
              <a:buNone/>
              <a:defRPr sz="2800"/>
            </a:lvl5pPr>
            <a:lvl6pPr marL="2743200" lvl="5" indent="-228600" algn="l">
              <a:spcBef>
                <a:spcPts val="600"/>
              </a:spcBef>
              <a:spcAft>
                <a:spcPts val="0"/>
              </a:spcAft>
              <a:buSzPts val="2800"/>
              <a:buNone/>
              <a:defRPr sz="2800"/>
            </a:lvl6pPr>
            <a:lvl7pPr marL="3200400" lvl="6" indent="-228600" algn="l">
              <a:spcBef>
                <a:spcPts val="600"/>
              </a:spcBef>
              <a:spcAft>
                <a:spcPts val="0"/>
              </a:spcAft>
              <a:buSzPts val="2800"/>
              <a:buNone/>
              <a:defRPr sz="2800"/>
            </a:lvl7pPr>
            <a:lvl8pPr marL="3657600" lvl="7" indent="-228600" algn="l">
              <a:spcBef>
                <a:spcPts val="600"/>
              </a:spcBef>
              <a:spcAft>
                <a:spcPts val="0"/>
              </a:spcAft>
              <a:buSzPts val="2800"/>
              <a:buNone/>
              <a:defRPr sz="2800"/>
            </a:lvl8pPr>
            <a:lvl9pPr marL="4114800" lvl="8" indent="-228600" algn="l">
              <a:spcBef>
                <a:spcPts val="600"/>
              </a:spcBef>
              <a:spcAft>
                <a:spcPts val="0"/>
              </a:spcAft>
              <a:buSzPts val="2800"/>
              <a:buNone/>
              <a:defRPr sz="2800"/>
            </a:lvl9pPr>
          </a:lstStyle>
          <a:p>
            <a:endParaRPr/>
          </a:p>
        </p:txBody>
      </p:sp>
      <p:sp>
        <p:nvSpPr>
          <p:cNvPr id="48" name="Google Shape;48;p11"/>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51" name="Google Shape;51;p12"/>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Table">
  <p:cSld name="1_Title and Table">
    <p:spTree>
      <p:nvGrpSpPr>
        <p:cNvPr id="1" name="Shape 52"/>
        <p:cNvGrpSpPr/>
        <p:nvPr/>
      </p:nvGrpSpPr>
      <p:grpSpPr>
        <a:xfrm>
          <a:off x="0" y="0"/>
          <a:ext cx="0" cy="0"/>
          <a:chOff x="0" y="0"/>
          <a:chExt cx="0" cy="0"/>
        </a:xfrm>
      </p:grpSpPr>
      <p:sp>
        <p:nvSpPr>
          <p:cNvPr id="53" name="Google Shape;53;p13"/>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 descr="EVMS Fine Family Academy of Educators logo with EVMS curve" title="EVMS Fine Family Academy of Educators logo"/>
          <p:cNvPicPr preferRelativeResize="0"/>
          <p:nvPr/>
        </p:nvPicPr>
        <p:blipFill rotWithShape="1">
          <a:blip r:embed="rId11">
            <a:alphaModFix/>
          </a:blip>
          <a:srcRect b="12610"/>
          <a:stretch/>
        </p:blipFill>
        <p:spPr>
          <a:xfrm>
            <a:off x="0" y="-157473"/>
            <a:ext cx="43661397" cy="4600625"/>
          </a:xfrm>
          <a:prstGeom prst="rect">
            <a:avLst/>
          </a:prstGeom>
          <a:noFill/>
          <a:ln>
            <a:noFill/>
          </a:ln>
        </p:spPr>
      </p:pic>
      <p:sp>
        <p:nvSpPr>
          <p:cNvPr id="11" name="Google Shape;11;p4"/>
          <p:cNvSpPr txBox="1">
            <a:spLocks noGrp="1"/>
          </p:cNvSpPr>
          <p:nvPr>
            <p:ph type="body" idx="1"/>
          </p:nvPr>
        </p:nvSpPr>
        <p:spPr>
          <a:xfrm>
            <a:off x="4023360" y="3788621"/>
            <a:ext cx="37308000" cy="16824900"/>
          </a:xfrm>
          <a:prstGeom prst="rect">
            <a:avLst/>
          </a:prstGeom>
          <a:noFill/>
          <a:ln>
            <a:noFill/>
          </a:ln>
        </p:spPr>
        <p:txBody>
          <a:bodyPr spcFirstLastPara="1" wrap="square" lIns="289125" tIns="144525" rIns="289125" bIns="144525" anchor="t" anchorCtr="0">
            <a:noAutofit/>
          </a:bodyPr>
          <a:lstStyle>
            <a:lvl1pPr marL="457200" marR="0" lvl="0" indent="-615950" algn="l" rtl="0">
              <a:spcBef>
                <a:spcPts val="2000"/>
              </a:spcBef>
              <a:spcAft>
                <a:spcPts val="0"/>
              </a:spcAft>
              <a:buClr>
                <a:schemeClr val="accent2"/>
              </a:buClr>
              <a:buSzPts val="6100"/>
              <a:buFont typeface="Noto Sans Symbols"/>
              <a:buChar char="◻"/>
              <a:defRPr sz="10100" b="0" i="0" u="none" strike="noStrike" cap="none">
                <a:solidFill>
                  <a:schemeClr val="accent1"/>
                </a:solidFill>
                <a:latin typeface="Calibri"/>
                <a:ea typeface="Calibri"/>
                <a:cs typeface="Calibri"/>
                <a:sym typeface="Calibri"/>
              </a:defRPr>
            </a:lvl1pPr>
            <a:lvl2pPr marL="914400" marR="0" lvl="1" indent="-565150" algn="l" rtl="0">
              <a:spcBef>
                <a:spcPts val="1800"/>
              </a:spcBef>
              <a:spcAft>
                <a:spcPts val="0"/>
              </a:spcAft>
              <a:buClr>
                <a:schemeClr val="accent2"/>
              </a:buClr>
              <a:buSzPts val="5300"/>
              <a:buFont typeface="Noto Sans Symbols"/>
              <a:buChar char="◻"/>
              <a:defRPr sz="8900" b="0" i="0" u="none" strike="noStrike" cap="none">
                <a:solidFill>
                  <a:schemeClr val="accent4"/>
                </a:solidFill>
                <a:latin typeface="Calibri"/>
                <a:ea typeface="Calibri"/>
                <a:cs typeface="Calibri"/>
                <a:sym typeface="Calibri"/>
              </a:defRPr>
            </a:lvl2pPr>
            <a:lvl3pPr marL="1371600" marR="0" lvl="2" indent="-520700" algn="l" rtl="0">
              <a:spcBef>
                <a:spcPts val="1500"/>
              </a:spcBef>
              <a:spcAft>
                <a:spcPts val="0"/>
              </a:spcAft>
              <a:buClr>
                <a:schemeClr val="accent2"/>
              </a:buClr>
              <a:buSzPts val="4600"/>
              <a:buFont typeface="Noto Sans Symbols"/>
              <a:buChar char="◻"/>
              <a:defRPr sz="7600" b="0" i="0" u="none" strike="noStrike" cap="none">
                <a:solidFill>
                  <a:schemeClr val="accent4"/>
                </a:solidFill>
                <a:latin typeface="Calibri"/>
                <a:ea typeface="Calibri"/>
                <a:cs typeface="Calibri"/>
                <a:sym typeface="Calibri"/>
              </a:defRPr>
            </a:lvl3pPr>
            <a:lvl4pPr marL="1828800" marR="0" lvl="3" indent="-469900" algn="l" rtl="0">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4pPr>
            <a:lvl5pPr marL="2286000" marR="0" lvl="4" indent="-469900" algn="l" rtl="0">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5pPr>
            <a:lvl6pPr marL="2743200" marR="0" lvl="5"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6pPr>
            <a:lvl7pPr marL="3200400" marR="0" lvl="6"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7pPr>
            <a:lvl8pPr marL="3657600" marR="0" lvl="7"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8pPr>
            <a:lvl9pPr marL="4114800" marR="0" lvl="8"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marR="0" lvl="0" indent="0" algn="l" rtl="0">
              <a:spcBef>
                <a:spcPts val="0"/>
              </a:spcBef>
              <a:spcAft>
                <a:spcPts val="0"/>
              </a:spcAft>
              <a:buNone/>
              <a:defRPr sz="2800" b="0" i="0" u="none" strike="noStrike" cap="none">
                <a:solidFill>
                  <a:srgbClr val="888888"/>
                </a:solidFill>
                <a:latin typeface="Calibri"/>
                <a:ea typeface="Calibri"/>
                <a:cs typeface="Calibri"/>
                <a:sym typeface="Calibri"/>
              </a:defRPr>
            </a:lvl1pPr>
            <a:lvl2pPr marL="0" marR="0" lvl="1" indent="0" algn="l" rtl="0">
              <a:spcBef>
                <a:spcPts val="0"/>
              </a:spcBef>
              <a:spcAft>
                <a:spcPts val="0"/>
              </a:spcAft>
              <a:buNone/>
              <a:defRPr sz="2800" b="0" i="0" u="none" strike="noStrike" cap="none">
                <a:solidFill>
                  <a:srgbClr val="888888"/>
                </a:solidFill>
                <a:latin typeface="Calibri"/>
                <a:ea typeface="Calibri"/>
                <a:cs typeface="Calibri"/>
                <a:sym typeface="Calibri"/>
              </a:defRPr>
            </a:lvl2pPr>
            <a:lvl3pPr marL="0" marR="0" lvl="2" indent="0" algn="l" rtl="0">
              <a:spcBef>
                <a:spcPts val="0"/>
              </a:spcBef>
              <a:spcAft>
                <a:spcPts val="0"/>
              </a:spcAft>
              <a:buNone/>
              <a:defRPr sz="2800" b="0" i="0" u="none" strike="noStrike" cap="none">
                <a:solidFill>
                  <a:srgbClr val="888888"/>
                </a:solidFill>
                <a:latin typeface="Calibri"/>
                <a:ea typeface="Calibri"/>
                <a:cs typeface="Calibri"/>
                <a:sym typeface="Calibri"/>
              </a:defRPr>
            </a:lvl3pPr>
            <a:lvl4pPr marL="0" marR="0" lvl="3" indent="0" algn="l" rtl="0">
              <a:spcBef>
                <a:spcPts val="0"/>
              </a:spcBef>
              <a:spcAft>
                <a:spcPts val="0"/>
              </a:spcAft>
              <a:buNone/>
              <a:defRPr sz="2800" b="0" i="0" u="none" strike="noStrike" cap="none">
                <a:solidFill>
                  <a:srgbClr val="888888"/>
                </a:solidFill>
                <a:latin typeface="Calibri"/>
                <a:ea typeface="Calibri"/>
                <a:cs typeface="Calibri"/>
                <a:sym typeface="Calibri"/>
              </a:defRPr>
            </a:lvl4pPr>
            <a:lvl5pPr marL="0" marR="0" lvl="4" indent="0" algn="l" rtl="0">
              <a:spcBef>
                <a:spcPts val="0"/>
              </a:spcBef>
              <a:spcAft>
                <a:spcPts val="0"/>
              </a:spcAft>
              <a:buNone/>
              <a:defRPr sz="2800" b="0" i="0" u="none" strike="noStrike" cap="none">
                <a:solidFill>
                  <a:srgbClr val="888888"/>
                </a:solidFill>
                <a:latin typeface="Calibri"/>
                <a:ea typeface="Calibri"/>
                <a:cs typeface="Calibri"/>
                <a:sym typeface="Calibri"/>
              </a:defRPr>
            </a:lvl5pPr>
            <a:lvl6pPr marL="0" marR="0" lvl="5" indent="0" algn="l" rtl="0">
              <a:spcBef>
                <a:spcPts val="0"/>
              </a:spcBef>
              <a:spcAft>
                <a:spcPts val="0"/>
              </a:spcAft>
              <a:buNone/>
              <a:defRPr sz="2800" b="0" i="0" u="none" strike="noStrike" cap="none">
                <a:solidFill>
                  <a:srgbClr val="888888"/>
                </a:solidFill>
                <a:latin typeface="Calibri"/>
                <a:ea typeface="Calibri"/>
                <a:cs typeface="Calibri"/>
                <a:sym typeface="Calibri"/>
              </a:defRPr>
            </a:lvl6pPr>
            <a:lvl7pPr marL="0" marR="0" lvl="6" indent="0" algn="l" rtl="0">
              <a:spcBef>
                <a:spcPts val="0"/>
              </a:spcBef>
              <a:spcAft>
                <a:spcPts val="0"/>
              </a:spcAft>
              <a:buNone/>
              <a:defRPr sz="2800" b="0" i="0" u="none" strike="noStrike" cap="none">
                <a:solidFill>
                  <a:srgbClr val="888888"/>
                </a:solidFill>
                <a:latin typeface="Calibri"/>
                <a:ea typeface="Calibri"/>
                <a:cs typeface="Calibri"/>
                <a:sym typeface="Calibri"/>
              </a:defRPr>
            </a:lvl7pPr>
            <a:lvl8pPr marL="0" marR="0" lvl="7" indent="0" algn="l" rtl="0">
              <a:spcBef>
                <a:spcPts val="0"/>
              </a:spcBef>
              <a:spcAft>
                <a:spcPts val="0"/>
              </a:spcAft>
              <a:buNone/>
              <a:defRPr sz="2800" b="0" i="0" u="none" strike="noStrike" cap="none">
                <a:solidFill>
                  <a:srgbClr val="888888"/>
                </a:solidFill>
                <a:latin typeface="Calibri"/>
                <a:ea typeface="Calibri"/>
                <a:cs typeface="Calibri"/>
                <a:sym typeface="Calibri"/>
              </a:defRPr>
            </a:lvl8pPr>
            <a:lvl9pPr marL="0" marR="0" lvl="8" indent="0" algn="l" rtl="0">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4" descr="Educational Scholarship Day logo with Fine Family Academy of Educators leaf design" title="Educational Scholarship Day logo"/>
          <p:cNvPicPr preferRelativeResize="0"/>
          <p:nvPr/>
        </p:nvPicPr>
        <p:blipFill rotWithShape="1">
          <a:blip r:embed="rId12">
            <a:alphaModFix/>
          </a:blip>
          <a:srcRect/>
          <a:stretch/>
        </p:blipFill>
        <p:spPr>
          <a:xfrm>
            <a:off x="40472878" y="18767505"/>
            <a:ext cx="3188514" cy="30682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2"/>
          <p:cNvSpPr txBox="1">
            <a:spLocks noGrp="1"/>
          </p:cNvSpPr>
          <p:nvPr>
            <p:ph type="title"/>
          </p:nvPr>
        </p:nvSpPr>
        <p:spPr>
          <a:xfrm>
            <a:off x="-615445" y="2992993"/>
            <a:ext cx="43891200" cy="1357066"/>
          </a:xfrm>
          <a:prstGeom prst="rect">
            <a:avLst/>
          </a:prstGeom>
          <a:noFill/>
          <a:ln>
            <a:noFill/>
          </a:ln>
        </p:spPr>
        <p:txBody>
          <a:bodyPr spcFirstLastPara="1" wrap="square" lIns="289125" tIns="144525" rIns="289125" bIns="144525" anchor="t" anchorCtr="0">
            <a:noAutofit/>
          </a:bodyPr>
          <a:lstStyle/>
          <a:p>
            <a:pPr marL="0" lvl="0" indent="0" algn="ctr" rtl="0">
              <a:spcBef>
                <a:spcPts val="0"/>
              </a:spcBef>
              <a:spcAft>
                <a:spcPts val="0"/>
              </a:spcAft>
              <a:buNone/>
            </a:pPr>
            <a:r>
              <a:rPr lang="en-US" sz="6600" dirty="0"/>
              <a:t>Investigating the Efficacy of a Female Autistic Phenotype Educational Module</a:t>
            </a:r>
            <a:endParaRPr sz="6600" i="1" dirty="0"/>
          </a:p>
        </p:txBody>
      </p:sp>
      <p:sp>
        <p:nvSpPr>
          <p:cNvPr id="5" name="Text Placeholder 2">
            <a:extLst>
              <a:ext uri="{FF2B5EF4-FFF2-40B4-BE49-F238E27FC236}">
                <a16:creationId xmlns:a16="http://schemas.microsoft.com/office/drawing/2014/main" id="{BB05013D-1C76-450D-A03E-2C07200112A8}"/>
              </a:ext>
            </a:extLst>
          </p:cNvPr>
          <p:cNvSpPr txBox="1">
            <a:spLocks/>
          </p:cNvSpPr>
          <p:nvPr/>
        </p:nvSpPr>
        <p:spPr>
          <a:xfrm>
            <a:off x="25024252" y="687727"/>
            <a:ext cx="18152745" cy="1960876"/>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457200" marR="0" lvl="0" indent="-615950" algn="l" rtl="0">
              <a:lnSpc>
                <a:spcPct val="100000"/>
              </a:lnSpc>
              <a:spcBef>
                <a:spcPts val="2000"/>
              </a:spcBef>
              <a:spcAft>
                <a:spcPts val="0"/>
              </a:spcAft>
              <a:buClr>
                <a:schemeClr val="accent2"/>
              </a:buClr>
              <a:buSzPts val="6100"/>
              <a:buFont typeface="Noto Sans Symbols"/>
              <a:buChar char="◻"/>
              <a:defRPr sz="10100" b="0" i="0" u="none" strike="noStrike" cap="none">
                <a:solidFill>
                  <a:schemeClr val="accent1"/>
                </a:solidFill>
                <a:latin typeface="Calibri"/>
                <a:ea typeface="Calibri"/>
                <a:cs typeface="Calibri"/>
                <a:sym typeface="Calibri"/>
              </a:defRPr>
            </a:lvl1pPr>
            <a:lvl2pPr marL="914400" marR="0" lvl="1" indent="-565150" algn="l" rtl="0">
              <a:lnSpc>
                <a:spcPct val="100000"/>
              </a:lnSpc>
              <a:spcBef>
                <a:spcPts val="1800"/>
              </a:spcBef>
              <a:spcAft>
                <a:spcPts val="0"/>
              </a:spcAft>
              <a:buClr>
                <a:schemeClr val="accent2"/>
              </a:buClr>
              <a:buSzPts val="5300"/>
              <a:buFont typeface="Noto Sans Symbols"/>
              <a:buChar char="◻"/>
              <a:defRPr sz="8900" b="0" i="0" u="none" strike="noStrike" cap="none">
                <a:solidFill>
                  <a:schemeClr val="accent4"/>
                </a:solidFill>
                <a:latin typeface="Calibri"/>
                <a:ea typeface="Calibri"/>
                <a:cs typeface="Calibri"/>
                <a:sym typeface="Calibri"/>
              </a:defRPr>
            </a:lvl2pPr>
            <a:lvl3pPr marL="1371600" marR="0" lvl="2" indent="-520700" algn="l" rtl="0">
              <a:lnSpc>
                <a:spcPct val="100000"/>
              </a:lnSpc>
              <a:spcBef>
                <a:spcPts val="1500"/>
              </a:spcBef>
              <a:spcAft>
                <a:spcPts val="0"/>
              </a:spcAft>
              <a:buClr>
                <a:schemeClr val="accent2"/>
              </a:buClr>
              <a:buSzPts val="4600"/>
              <a:buFont typeface="Noto Sans Symbols"/>
              <a:buChar char="◻"/>
              <a:defRPr sz="7600" b="0" i="0" u="none" strike="noStrike" cap="none">
                <a:solidFill>
                  <a:schemeClr val="accent4"/>
                </a:solidFill>
                <a:latin typeface="Calibri"/>
                <a:ea typeface="Calibri"/>
                <a:cs typeface="Calibri"/>
                <a:sym typeface="Calibri"/>
              </a:defRPr>
            </a:lvl3pPr>
            <a:lvl4pPr marL="1828800" marR="0" lvl="3" indent="-469900" algn="l" rtl="0">
              <a:lnSpc>
                <a:spcPct val="100000"/>
              </a:lnSpc>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4pPr>
            <a:lvl5pPr marL="2286000" marR="0" lvl="4" indent="-469900" algn="l" rtl="0">
              <a:lnSpc>
                <a:spcPct val="100000"/>
              </a:lnSpc>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5pPr>
            <a:lvl6pPr marL="2743200" marR="0" lvl="5"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6pPr>
            <a:lvl7pPr marL="3200400" marR="0" lvl="6"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7pPr>
            <a:lvl8pPr marL="3657600" marR="0" lvl="7"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8pPr>
            <a:lvl9pPr marL="4114800" marR="0" lvl="8"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9pPr>
          </a:lstStyle>
          <a:p>
            <a:pPr marL="0" indent="0" algn="r" defTabSz="3336845">
              <a:lnSpc>
                <a:spcPts val="3913"/>
              </a:lnSpc>
              <a:spcBef>
                <a:spcPts val="0"/>
              </a:spcBef>
              <a:spcAft>
                <a:spcPts val="600"/>
              </a:spcAft>
              <a:buNone/>
              <a:defRPr/>
            </a:pPr>
            <a:r>
              <a:rPr lang="en-US" sz="4000" dirty="0">
                <a:solidFill>
                  <a:srgbClr val="002539"/>
                </a:solidFill>
                <a:latin typeface="+mn-lt"/>
              </a:rPr>
              <a:t>Alexandra Alvarez, BS, Amanda Burbage, PhD, and Jessica Bergden, PhD</a:t>
            </a:r>
            <a:endParaRPr lang="en-US" sz="1100" dirty="0">
              <a:solidFill>
                <a:srgbClr val="002539"/>
              </a:solidFill>
              <a:latin typeface="+mn-lt"/>
            </a:endParaRPr>
          </a:p>
          <a:p>
            <a:pPr marL="0" indent="0" algn="r" defTabSz="3336845">
              <a:spcBef>
                <a:spcPts val="0"/>
              </a:spcBef>
              <a:spcAft>
                <a:spcPts val="600"/>
              </a:spcAft>
              <a:buNone/>
              <a:defRPr/>
            </a:pPr>
            <a:r>
              <a:rPr lang="en-US" sz="4000" dirty="0">
                <a:solidFill>
                  <a:srgbClr val="002539"/>
                </a:solidFill>
                <a:latin typeface="+mn-lt"/>
              </a:rPr>
              <a:t>CHAP, Eastern Virginia Medical School, Norfolk, VA</a:t>
            </a:r>
          </a:p>
        </p:txBody>
      </p:sp>
      <p:sp>
        <p:nvSpPr>
          <p:cNvPr id="7" name="Introduction">
            <a:extLst>
              <a:ext uri="{FF2B5EF4-FFF2-40B4-BE49-F238E27FC236}">
                <a16:creationId xmlns:a16="http://schemas.microsoft.com/office/drawing/2014/main" id="{0ADBCD5A-838F-4D61-B7CA-7DC662FDA928}"/>
              </a:ext>
            </a:extLst>
          </p:cNvPr>
          <p:cNvSpPr txBox="1"/>
          <p:nvPr/>
        </p:nvSpPr>
        <p:spPr>
          <a:xfrm>
            <a:off x="420500" y="4411043"/>
            <a:ext cx="10280544" cy="707688"/>
          </a:xfrm>
          <a:prstGeom prst="rect">
            <a:avLst/>
          </a:prstGeom>
          <a:noFill/>
        </p:spPr>
        <p:txBody>
          <a:bodyPr wrap="square" lIns="91257" tIns="45622" rIns="91257" bIns="45622" rtlCol="0">
            <a:spAutoFit/>
          </a:bodyPr>
          <a:lstStyle/>
          <a:p>
            <a:pPr algn="ctr"/>
            <a:r>
              <a:rPr lang="en-US" sz="4000" b="1" dirty="0">
                <a:solidFill>
                  <a:srgbClr val="1F7F9B"/>
                </a:solidFill>
                <a:latin typeface="+mj-lt"/>
              </a:rPr>
              <a:t>Background </a:t>
            </a:r>
          </a:p>
        </p:txBody>
      </p:sp>
      <p:sp>
        <p:nvSpPr>
          <p:cNvPr id="8" name="introduction text">
            <a:extLst>
              <a:ext uri="{FF2B5EF4-FFF2-40B4-BE49-F238E27FC236}">
                <a16:creationId xmlns:a16="http://schemas.microsoft.com/office/drawing/2014/main" id="{9FA2B69B-6BE4-472E-AC7C-5BC21B2FD090}"/>
              </a:ext>
            </a:extLst>
          </p:cNvPr>
          <p:cNvSpPr txBox="1">
            <a:spLocks noChangeArrowheads="1"/>
          </p:cNvSpPr>
          <p:nvPr/>
        </p:nvSpPr>
        <p:spPr bwMode="auto">
          <a:xfrm>
            <a:off x="479492" y="5340003"/>
            <a:ext cx="10239435" cy="1160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lnSpc>
                <a:spcPct val="110000"/>
              </a:lnSpc>
            </a:pPr>
            <a:r>
              <a:rPr lang="en-US" sz="2400" dirty="0">
                <a:solidFill>
                  <a:schemeClr val="tx1">
                    <a:lumMod val="95000"/>
                    <a:lumOff val="5000"/>
                  </a:schemeClr>
                </a:solidFill>
                <a:latin typeface="+mn-lt"/>
              </a:rPr>
              <a:t>Autism spectrum disorder (ASD) is a grouping of neurodevelopmental disorders presenting with social </a:t>
            </a:r>
            <a:r>
              <a:rPr lang="en-US" sz="2400" b="1" dirty="0">
                <a:solidFill>
                  <a:schemeClr val="tx1">
                    <a:lumMod val="95000"/>
                    <a:lumOff val="5000"/>
                  </a:schemeClr>
                </a:solidFill>
                <a:latin typeface="+mn-lt"/>
              </a:rPr>
              <a:t>communication</a:t>
            </a:r>
            <a:r>
              <a:rPr lang="en-US" sz="2400" dirty="0">
                <a:solidFill>
                  <a:schemeClr val="tx1">
                    <a:lumMod val="95000"/>
                    <a:lumOff val="5000"/>
                  </a:schemeClr>
                </a:solidFill>
                <a:latin typeface="+mn-lt"/>
              </a:rPr>
              <a:t> and interaction deficits as well as stereotyped restrictive and repetitive behaviors. </a:t>
            </a:r>
            <a:r>
              <a:rPr lang="en-US" sz="2400" dirty="0">
                <a:solidFill>
                  <a:schemeClr val="tx1">
                    <a:lumMod val="95000"/>
                    <a:lumOff val="5000"/>
                  </a:schemeClr>
                </a:solidFill>
              </a:rPr>
              <a:t>Autism research has historically focused on males leading to a predominantly male-based understanding of ASD. Therefore, health care professionals are </a:t>
            </a:r>
            <a:r>
              <a:rPr lang="en-US" sz="2400" i="1" dirty="0">
                <a:solidFill>
                  <a:schemeClr val="tx1">
                    <a:lumMod val="95000"/>
                    <a:lumOff val="5000"/>
                  </a:schemeClr>
                </a:solidFill>
              </a:rPr>
              <a:t>lacking vital knowledge</a:t>
            </a:r>
            <a:r>
              <a:rPr lang="en-US" sz="2400" dirty="0">
                <a:solidFill>
                  <a:schemeClr val="tx1">
                    <a:lumMod val="95000"/>
                    <a:lumOff val="5000"/>
                  </a:schemeClr>
                </a:solidFill>
              </a:rPr>
              <a:t> of the phenotypic differences between the </a:t>
            </a:r>
            <a:r>
              <a:rPr lang="en-US" sz="2400" u="sng" dirty="0">
                <a:solidFill>
                  <a:schemeClr val="tx1">
                    <a:lumMod val="95000"/>
                    <a:lumOff val="5000"/>
                  </a:schemeClr>
                </a:solidFill>
              </a:rPr>
              <a:t>male and female ASD presentations</a:t>
            </a:r>
            <a:r>
              <a:rPr lang="en-US" sz="2400" dirty="0">
                <a:solidFill>
                  <a:schemeClr val="tx1">
                    <a:lumMod val="95000"/>
                    <a:lumOff val="5000"/>
                  </a:schemeClr>
                </a:solidFill>
              </a:rPr>
              <a:t>.</a:t>
            </a:r>
          </a:p>
          <a:p>
            <a:pPr eaLnBrk="1" hangingPunct="1">
              <a:lnSpc>
                <a:spcPct val="110000"/>
              </a:lnSpc>
            </a:pPr>
            <a:endParaRPr lang="en-US" sz="2400" dirty="0">
              <a:solidFill>
                <a:schemeClr val="tx1">
                  <a:lumMod val="95000"/>
                  <a:lumOff val="5000"/>
                </a:schemeClr>
              </a:solidFill>
              <a:latin typeface="+mn-lt"/>
            </a:endParaRPr>
          </a:p>
          <a:p>
            <a:pPr eaLnBrk="1" hangingPunct="1">
              <a:lnSpc>
                <a:spcPct val="110000"/>
              </a:lnSpc>
            </a:pPr>
            <a:r>
              <a:rPr lang="en-US" sz="2400" dirty="0">
                <a:solidFill>
                  <a:schemeClr val="tx1">
                    <a:lumMod val="95000"/>
                    <a:lumOff val="5000"/>
                  </a:schemeClr>
                </a:solidFill>
                <a:latin typeface="+mn-lt"/>
              </a:rPr>
              <a:t>The expression of ASD most commonly found in females is exhibited by:</a:t>
            </a:r>
          </a:p>
          <a:p>
            <a:pPr marL="1085850" lvl="1" indent="-342900" eaLnBrk="1" hangingPunct="1">
              <a:lnSpc>
                <a:spcPct val="110000"/>
              </a:lnSpc>
              <a:buFont typeface="Arial" panose="020B0604020202020204" pitchFamily="34" charset="0"/>
              <a:buChar char="•"/>
            </a:pPr>
            <a:r>
              <a:rPr lang="en-US" sz="2400" b="1" dirty="0">
                <a:solidFill>
                  <a:schemeClr val="tx1">
                    <a:lumMod val="95000"/>
                    <a:lumOff val="5000"/>
                  </a:schemeClr>
                </a:solidFill>
                <a:latin typeface="+mn-lt"/>
              </a:rPr>
              <a:t>Social Motivation</a:t>
            </a:r>
          </a:p>
          <a:p>
            <a:pPr marL="1085850" lvl="1" indent="-342900" eaLnBrk="1" hangingPunct="1">
              <a:lnSpc>
                <a:spcPct val="110000"/>
              </a:lnSpc>
              <a:buFont typeface="Arial" panose="020B0604020202020204" pitchFamily="34" charset="0"/>
              <a:buChar char="•"/>
            </a:pPr>
            <a:r>
              <a:rPr lang="en-US" sz="2400" b="1" dirty="0">
                <a:solidFill>
                  <a:schemeClr val="tx1">
                    <a:lumMod val="95000"/>
                    <a:lumOff val="5000"/>
                  </a:schemeClr>
                </a:solidFill>
                <a:latin typeface="+mn-lt"/>
              </a:rPr>
              <a:t>Camouflaging</a:t>
            </a:r>
          </a:p>
          <a:p>
            <a:pPr marL="1085850" lvl="1" indent="-342900" eaLnBrk="1" hangingPunct="1">
              <a:lnSpc>
                <a:spcPct val="110000"/>
              </a:lnSpc>
              <a:buFont typeface="Arial" panose="020B0604020202020204" pitchFamily="34" charset="0"/>
              <a:buChar char="•"/>
            </a:pPr>
            <a:r>
              <a:rPr lang="en-US" sz="2400" b="1" dirty="0">
                <a:solidFill>
                  <a:schemeClr val="tx1">
                    <a:lumMod val="95000"/>
                    <a:lumOff val="5000"/>
                  </a:schemeClr>
                </a:solidFill>
                <a:latin typeface="+mn-lt"/>
              </a:rPr>
              <a:t>Internalizing Disorders</a:t>
            </a:r>
          </a:p>
          <a:p>
            <a:pPr marL="1085850" lvl="1" indent="-342900" eaLnBrk="1" hangingPunct="1">
              <a:lnSpc>
                <a:spcPct val="110000"/>
              </a:lnSpc>
              <a:buFont typeface="Arial" panose="020B0604020202020204" pitchFamily="34" charset="0"/>
              <a:buChar char="•"/>
            </a:pPr>
            <a:r>
              <a:rPr lang="en-US" sz="2400" b="1" dirty="0">
                <a:solidFill>
                  <a:schemeClr val="tx1">
                    <a:lumMod val="95000"/>
                    <a:lumOff val="5000"/>
                  </a:schemeClr>
                </a:solidFill>
                <a:latin typeface="+mn-lt"/>
              </a:rPr>
              <a:t>Restrictive and repetitive behaviors</a:t>
            </a:r>
          </a:p>
          <a:p>
            <a:pPr marL="1085850" lvl="1" indent="-342900" eaLnBrk="1" hangingPunct="1">
              <a:lnSpc>
                <a:spcPct val="110000"/>
              </a:lnSpc>
              <a:buFont typeface="Arial" panose="020B0604020202020204" pitchFamily="34" charset="0"/>
              <a:buChar char="•"/>
            </a:pPr>
            <a:endParaRPr lang="en-US" sz="1000" dirty="0">
              <a:solidFill>
                <a:schemeClr val="tx1">
                  <a:lumMod val="95000"/>
                  <a:lumOff val="5000"/>
                </a:schemeClr>
              </a:solidFill>
              <a:latin typeface="+mn-lt"/>
            </a:endParaRPr>
          </a:p>
          <a:p>
            <a:pPr eaLnBrk="1" hangingPunct="1">
              <a:lnSpc>
                <a:spcPct val="110000"/>
              </a:lnSpc>
            </a:pPr>
            <a:endParaRPr lang="en-US" sz="2400" b="1" dirty="0">
              <a:solidFill>
                <a:schemeClr val="tx1">
                  <a:lumMod val="95000"/>
                  <a:lumOff val="5000"/>
                </a:schemeClr>
              </a:solidFill>
              <a:latin typeface="+mn-lt"/>
            </a:endParaRPr>
          </a:p>
          <a:p>
            <a:pPr lvl="1" indent="0" eaLnBrk="1" hangingPunct="1">
              <a:lnSpc>
                <a:spcPct val="110000"/>
              </a:lnSpc>
            </a:pPr>
            <a:endParaRPr lang="en-US" sz="2400" b="1" dirty="0">
              <a:solidFill>
                <a:schemeClr val="tx1">
                  <a:lumMod val="95000"/>
                  <a:lumOff val="5000"/>
                </a:schemeClr>
              </a:solidFill>
            </a:endParaRPr>
          </a:p>
          <a:p>
            <a:pPr lvl="1" indent="0" eaLnBrk="1" hangingPunct="1">
              <a:lnSpc>
                <a:spcPct val="110000"/>
              </a:lnSpc>
            </a:pPr>
            <a:endParaRPr lang="en-US" sz="2400" b="1" dirty="0">
              <a:solidFill>
                <a:schemeClr val="tx1">
                  <a:lumMod val="95000"/>
                  <a:lumOff val="5000"/>
                </a:schemeClr>
              </a:solidFill>
            </a:endParaRPr>
          </a:p>
          <a:p>
            <a:pPr lvl="1" indent="0" eaLnBrk="1" hangingPunct="1">
              <a:lnSpc>
                <a:spcPct val="110000"/>
              </a:lnSpc>
            </a:pPr>
            <a:endParaRPr lang="en-US" sz="2400" b="1" dirty="0">
              <a:solidFill>
                <a:schemeClr val="tx1">
                  <a:lumMod val="95000"/>
                  <a:lumOff val="5000"/>
                </a:schemeClr>
              </a:solidFill>
            </a:endParaRPr>
          </a:p>
          <a:p>
            <a:pPr eaLnBrk="1" hangingPunct="1">
              <a:lnSpc>
                <a:spcPct val="110000"/>
              </a:lnSpc>
            </a:pPr>
            <a:endParaRPr lang="en-US" sz="2400" b="1" dirty="0">
              <a:solidFill>
                <a:schemeClr val="tx1">
                  <a:lumMod val="95000"/>
                  <a:lumOff val="5000"/>
                </a:schemeClr>
              </a:solidFill>
            </a:endParaRPr>
          </a:p>
          <a:p>
            <a:pPr eaLnBrk="1" hangingPunct="1">
              <a:lnSpc>
                <a:spcPct val="110000"/>
              </a:lnSpc>
            </a:pPr>
            <a:endParaRPr lang="en-US" sz="2400" dirty="0">
              <a:solidFill>
                <a:schemeClr val="tx1">
                  <a:lumMod val="95000"/>
                  <a:lumOff val="5000"/>
                </a:schemeClr>
              </a:solidFill>
            </a:endParaRPr>
          </a:p>
          <a:p>
            <a:pPr eaLnBrk="1" hangingPunct="1">
              <a:lnSpc>
                <a:spcPct val="110000"/>
              </a:lnSpc>
            </a:pPr>
            <a:endParaRPr lang="en-US" sz="2400" dirty="0">
              <a:solidFill>
                <a:schemeClr val="tx1">
                  <a:lumMod val="95000"/>
                  <a:lumOff val="5000"/>
                </a:schemeClr>
              </a:solidFill>
            </a:endParaRPr>
          </a:p>
          <a:p>
            <a:pPr eaLnBrk="1" hangingPunct="1">
              <a:lnSpc>
                <a:spcPct val="110000"/>
              </a:lnSpc>
            </a:pPr>
            <a:endParaRPr lang="en-US" sz="2400" dirty="0">
              <a:solidFill>
                <a:schemeClr val="tx1">
                  <a:lumMod val="95000"/>
                  <a:lumOff val="5000"/>
                </a:schemeClr>
              </a:solidFill>
            </a:endParaRPr>
          </a:p>
          <a:p>
            <a:pPr eaLnBrk="1" hangingPunct="1">
              <a:lnSpc>
                <a:spcPct val="110000"/>
              </a:lnSpc>
            </a:pPr>
            <a:endParaRPr lang="en-US" sz="2400" dirty="0">
              <a:solidFill>
                <a:schemeClr val="tx1">
                  <a:lumMod val="95000"/>
                  <a:lumOff val="5000"/>
                </a:schemeClr>
              </a:solidFill>
            </a:endParaRPr>
          </a:p>
          <a:p>
            <a:pPr eaLnBrk="1" hangingPunct="1">
              <a:lnSpc>
                <a:spcPct val="110000"/>
              </a:lnSpc>
            </a:pPr>
            <a:r>
              <a:rPr lang="en-US" sz="2400" dirty="0">
                <a:solidFill>
                  <a:schemeClr val="tx1">
                    <a:lumMod val="95000"/>
                    <a:lumOff val="5000"/>
                  </a:schemeClr>
                </a:solidFill>
              </a:rPr>
              <a:t>Current literature shows that autistic females are both underdiagnosed and often misdiagnosed with other psychiatric conditions</a:t>
            </a:r>
            <a:r>
              <a:rPr lang="en-US" sz="2400" baseline="30000" dirty="0">
                <a:solidFill>
                  <a:schemeClr val="tx1">
                    <a:lumMod val="95000"/>
                    <a:lumOff val="5000"/>
                  </a:schemeClr>
                </a:solidFill>
              </a:rPr>
              <a:t>2,5</a:t>
            </a:r>
            <a:r>
              <a:rPr lang="en-US" sz="2400" dirty="0">
                <a:solidFill>
                  <a:schemeClr val="tx1">
                    <a:lumMod val="95000"/>
                    <a:lumOff val="5000"/>
                  </a:schemeClr>
                </a:solidFill>
              </a:rPr>
              <a:t>.This project aims to fill this gap by providing healthcare professional students an educational module designed to inform future healthcare professionals about the female autism phenotype (FAP).</a:t>
            </a:r>
          </a:p>
        </p:txBody>
      </p:sp>
      <p:sp>
        <p:nvSpPr>
          <p:cNvPr id="3" name="TextBox 2">
            <a:extLst>
              <a:ext uri="{FF2B5EF4-FFF2-40B4-BE49-F238E27FC236}">
                <a16:creationId xmlns:a16="http://schemas.microsoft.com/office/drawing/2014/main" id="{7661EC32-119F-4490-9B5F-BA73815C9DE1}"/>
              </a:ext>
            </a:extLst>
          </p:cNvPr>
          <p:cNvSpPr txBox="1"/>
          <p:nvPr/>
        </p:nvSpPr>
        <p:spPr>
          <a:xfrm>
            <a:off x="1149455" y="11536146"/>
            <a:ext cx="8546174" cy="5296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eaLnBrk="1" hangingPunct="1">
              <a:lnSpc>
                <a:spcPct val="110000"/>
              </a:lnSpc>
            </a:pPr>
            <a:r>
              <a:rPr lang="en-US" sz="2800" b="1" dirty="0">
                <a:solidFill>
                  <a:schemeClr val="tx1">
                    <a:lumMod val="95000"/>
                    <a:lumOff val="5000"/>
                  </a:schemeClr>
                </a:solidFill>
              </a:rPr>
              <a:t>Camouflaging </a:t>
            </a:r>
            <a:r>
              <a:rPr lang="en-US" sz="2800" b="1" dirty="0">
                <a:solidFill>
                  <a:schemeClr val="tx1">
                    <a:lumMod val="95000"/>
                    <a:lumOff val="5000"/>
                  </a:schemeClr>
                </a:solidFill>
                <a:sym typeface="Wingdings" panose="05000000000000000000" pitchFamily="2" charset="2"/>
              </a:rPr>
              <a:t> Internalizing Disorders</a:t>
            </a:r>
            <a:r>
              <a:rPr lang="en-US" sz="2800" b="1" baseline="30000" dirty="0">
                <a:solidFill>
                  <a:schemeClr val="tx1">
                    <a:lumMod val="95000"/>
                    <a:lumOff val="5000"/>
                  </a:schemeClr>
                </a:solidFill>
                <a:sym typeface="Wingdings" panose="05000000000000000000" pitchFamily="2" charset="2"/>
              </a:rPr>
              <a:t>3,4,6</a:t>
            </a:r>
            <a:endParaRPr lang="en-US" sz="2800" b="1" dirty="0">
              <a:solidFill>
                <a:schemeClr val="tx1">
                  <a:lumMod val="95000"/>
                  <a:lumOff val="5000"/>
                </a:schemeClr>
              </a:solidFill>
              <a:sym typeface="Wingdings" panose="05000000000000000000" pitchFamily="2" charset="2"/>
            </a:endParaRPr>
          </a:p>
        </p:txBody>
      </p:sp>
      <p:sp>
        <p:nvSpPr>
          <p:cNvPr id="46" name="Arrow: Down 45">
            <a:extLst>
              <a:ext uri="{FF2B5EF4-FFF2-40B4-BE49-F238E27FC236}">
                <a16:creationId xmlns:a16="http://schemas.microsoft.com/office/drawing/2014/main" id="{CCF68144-7441-4521-AD8E-150DBEBB0857}"/>
              </a:ext>
              <a:ext uri="{C183D7F6-B498-43B3-948B-1728B52AA6E4}">
                <adec:decorative xmlns:adec="http://schemas.microsoft.com/office/drawing/2017/decorative" xmlns="" val="1"/>
              </a:ext>
            </a:extLst>
          </p:cNvPr>
          <p:cNvSpPr/>
          <p:nvPr/>
        </p:nvSpPr>
        <p:spPr>
          <a:xfrm>
            <a:off x="2042599" y="12180347"/>
            <a:ext cx="322221" cy="406400"/>
          </a:xfrm>
          <a:prstGeom prst="downArrow">
            <a:avLst/>
          </a:prstGeom>
          <a:solidFill>
            <a:srgbClr val="883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ED1A020-63AC-4033-B66A-D1483AB929DA}"/>
              </a:ext>
            </a:extLst>
          </p:cNvPr>
          <p:cNvSpPr/>
          <p:nvPr/>
        </p:nvSpPr>
        <p:spPr>
          <a:xfrm>
            <a:off x="1149454" y="12757239"/>
            <a:ext cx="1975469" cy="86891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Anxiety</a:t>
            </a:r>
          </a:p>
        </p:txBody>
      </p:sp>
      <p:sp>
        <p:nvSpPr>
          <p:cNvPr id="53" name="Arrow: Down 52">
            <a:extLst>
              <a:ext uri="{FF2B5EF4-FFF2-40B4-BE49-F238E27FC236}">
                <a16:creationId xmlns:a16="http://schemas.microsoft.com/office/drawing/2014/main" id="{560CE77C-CBFB-48AD-AB18-E40086C10682}"/>
              </a:ext>
              <a:ext uri="{C183D7F6-B498-43B3-948B-1728B52AA6E4}">
                <adec:decorative xmlns:adec="http://schemas.microsoft.com/office/drawing/2017/decorative" xmlns="" val="1"/>
              </a:ext>
            </a:extLst>
          </p:cNvPr>
          <p:cNvSpPr/>
          <p:nvPr/>
        </p:nvSpPr>
        <p:spPr>
          <a:xfrm>
            <a:off x="4128030" y="12232738"/>
            <a:ext cx="322221" cy="406400"/>
          </a:xfrm>
          <a:prstGeom prst="downArrow">
            <a:avLst/>
          </a:prstGeom>
          <a:solidFill>
            <a:srgbClr val="115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043C99E-6CE2-4353-B105-CE77AADF17FF}"/>
              </a:ext>
            </a:extLst>
          </p:cNvPr>
          <p:cNvSpPr/>
          <p:nvPr/>
        </p:nvSpPr>
        <p:spPr>
          <a:xfrm>
            <a:off x="3301407" y="12744529"/>
            <a:ext cx="1975469" cy="857237"/>
          </a:xfrm>
          <a:prstGeom prst="rect">
            <a:avLst/>
          </a:prstGeom>
          <a:solidFill>
            <a:schemeClr val="accent6">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Depression</a:t>
            </a:r>
          </a:p>
        </p:txBody>
      </p:sp>
      <p:sp>
        <p:nvSpPr>
          <p:cNvPr id="54" name="Arrow: Down 53">
            <a:extLst>
              <a:ext uri="{FF2B5EF4-FFF2-40B4-BE49-F238E27FC236}">
                <a16:creationId xmlns:a16="http://schemas.microsoft.com/office/drawing/2014/main" id="{9B200CA5-32F0-43D9-B10C-1C86752A541A}"/>
              </a:ext>
              <a:ext uri="{C183D7F6-B498-43B3-948B-1728B52AA6E4}">
                <adec:decorative xmlns:adec="http://schemas.microsoft.com/office/drawing/2017/decorative" xmlns="" val="1"/>
              </a:ext>
            </a:extLst>
          </p:cNvPr>
          <p:cNvSpPr/>
          <p:nvPr/>
        </p:nvSpPr>
        <p:spPr>
          <a:xfrm>
            <a:off x="6328639" y="12177082"/>
            <a:ext cx="322221" cy="406400"/>
          </a:xfrm>
          <a:prstGeom prst="downArrow">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6D273A4-E297-4DF6-9939-F6F04DFFE024}"/>
              </a:ext>
            </a:extLst>
          </p:cNvPr>
          <p:cNvSpPr/>
          <p:nvPr/>
        </p:nvSpPr>
        <p:spPr>
          <a:xfrm>
            <a:off x="5518971" y="12750088"/>
            <a:ext cx="1975469" cy="857237"/>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Suicidal Ideation</a:t>
            </a:r>
          </a:p>
        </p:txBody>
      </p:sp>
      <p:sp>
        <p:nvSpPr>
          <p:cNvPr id="55" name="Arrow: Down 54">
            <a:extLst>
              <a:ext uri="{FF2B5EF4-FFF2-40B4-BE49-F238E27FC236}">
                <a16:creationId xmlns:a16="http://schemas.microsoft.com/office/drawing/2014/main" id="{7F0F12B6-700B-4016-84AF-2DFC56513591}"/>
              </a:ext>
              <a:ext uri="{C183D7F6-B498-43B3-948B-1728B52AA6E4}">
                <adec:decorative xmlns:adec="http://schemas.microsoft.com/office/drawing/2017/decorative" xmlns="" val="1"/>
              </a:ext>
            </a:extLst>
          </p:cNvPr>
          <p:cNvSpPr/>
          <p:nvPr/>
        </p:nvSpPr>
        <p:spPr>
          <a:xfrm>
            <a:off x="8471553" y="12177082"/>
            <a:ext cx="322221" cy="406400"/>
          </a:xfrm>
          <a:prstGeom prst="downArrow">
            <a:avLst/>
          </a:prstGeom>
          <a:solidFill>
            <a:srgbClr val="5826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3DF8665-A27B-413E-9019-6FD49C985EFF}"/>
              </a:ext>
            </a:extLst>
          </p:cNvPr>
          <p:cNvSpPr/>
          <p:nvPr/>
        </p:nvSpPr>
        <p:spPr>
          <a:xfrm>
            <a:off x="7720162" y="12757239"/>
            <a:ext cx="1975469" cy="850086"/>
          </a:xfrm>
          <a:prstGeom prst="rect">
            <a:avLst/>
          </a:prstGeom>
          <a:solidFill>
            <a:srgbClr val="582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Eating Disorders</a:t>
            </a:r>
          </a:p>
        </p:txBody>
      </p:sp>
      <p:sp>
        <p:nvSpPr>
          <p:cNvPr id="9" name="Methods">
            <a:extLst>
              <a:ext uri="{FF2B5EF4-FFF2-40B4-BE49-F238E27FC236}">
                <a16:creationId xmlns:a16="http://schemas.microsoft.com/office/drawing/2014/main" id="{42C18401-66D3-4322-AFF6-B655554F9125}"/>
              </a:ext>
            </a:extLst>
          </p:cNvPr>
          <p:cNvSpPr txBox="1"/>
          <p:nvPr/>
        </p:nvSpPr>
        <p:spPr>
          <a:xfrm>
            <a:off x="256478" y="17360944"/>
            <a:ext cx="10492823" cy="707688"/>
          </a:xfrm>
          <a:prstGeom prst="rect">
            <a:avLst/>
          </a:prstGeom>
          <a:noFill/>
        </p:spPr>
        <p:txBody>
          <a:bodyPr wrap="square" lIns="91257" tIns="45622" rIns="91257" bIns="45622" rtlCol="0">
            <a:spAutoFit/>
          </a:bodyPr>
          <a:lstStyle/>
          <a:p>
            <a:pPr algn="ctr"/>
            <a:r>
              <a:rPr lang="en-US" sz="4000" b="1" dirty="0">
                <a:solidFill>
                  <a:srgbClr val="1F7F9B"/>
                </a:solidFill>
                <a:latin typeface="+mj-lt"/>
              </a:rPr>
              <a:t>Aims</a:t>
            </a:r>
          </a:p>
        </p:txBody>
      </p:sp>
      <p:sp>
        <p:nvSpPr>
          <p:cNvPr id="10" name="methods text">
            <a:extLst>
              <a:ext uri="{FF2B5EF4-FFF2-40B4-BE49-F238E27FC236}">
                <a16:creationId xmlns:a16="http://schemas.microsoft.com/office/drawing/2014/main" id="{79339DDF-FC75-4FC7-A546-9C1CE24466CB}"/>
              </a:ext>
            </a:extLst>
          </p:cNvPr>
          <p:cNvSpPr txBox="1">
            <a:spLocks noChangeArrowheads="1"/>
          </p:cNvSpPr>
          <p:nvPr/>
        </p:nvSpPr>
        <p:spPr bwMode="auto">
          <a:xfrm>
            <a:off x="336187" y="17787545"/>
            <a:ext cx="9359442" cy="2498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lnSpc>
                <a:spcPct val="110000"/>
              </a:lnSpc>
            </a:pPr>
            <a:endParaRPr lang="en-US" sz="2400" dirty="0">
              <a:solidFill>
                <a:schemeClr val="tx1">
                  <a:lumMod val="95000"/>
                  <a:lumOff val="5000"/>
                </a:schemeClr>
              </a:solidFill>
              <a:latin typeface="+mn-lt"/>
            </a:endParaRPr>
          </a:p>
          <a:p>
            <a:pPr marL="342900" indent="-342900" eaLnBrk="1" hangingPunct="1">
              <a:lnSpc>
                <a:spcPct val="110000"/>
              </a:lnSpc>
              <a:buFont typeface="Wingdings" panose="05000000000000000000" pitchFamily="2" charset="2"/>
              <a:buChar char="Ø"/>
            </a:pPr>
            <a:r>
              <a:rPr lang="en-US" sz="2400" dirty="0">
                <a:solidFill>
                  <a:schemeClr val="tx1">
                    <a:lumMod val="95000"/>
                    <a:lumOff val="5000"/>
                  </a:schemeClr>
                </a:solidFill>
                <a:latin typeface="+mn-lt"/>
              </a:rPr>
              <a:t>Create a module to educate EVMS healthcare professions students about the female autism phenotype</a:t>
            </a:r>
          </a:p>
          <a:p>
            <a:pPr marL="342900" indent="-342900" eaLnBrk="1" hangingPunct="1">
              <a:lnSpc>
                <a:spcPct val="110000"/>
              </a:lnSpc>
              <a:buFont typeface="Wingdings" panose="05000000000000000000" pitchFamily="2" charset="2"/>
              <a:buChar char="Ø"/>
            </a:pPr>
            <a:r>
              <a:rPr lang="en-US" sz="2400" dirty="0">
                <a:solidFill>
                  <a:schemeClr val="tx1">
                    <a:lumMod val="95000"/>
                    <a:lumOff val="5000"/>
                  </a:schemeClr>
                </a:solidFill>
                <a:latin typeface="+mn-lt"/>
              </a:rPr>
              <a:t>Assess the effectiveness of the module to recognize FAP symptoms</a:t>
            </a:r>
          </a:p>
          <a:p>
            <a:pPr marL="342900" indent="-342900" eaLnBrk="1" hangingPunct="1">
              <a:lnSpc>
                <a:spcPct val="110000"/>
              </a:lnSpc>
              <a:buFont typeface="Wingdings" panose="05000000000000000000" pitchFamily="2" charset="2"/>
              <a:buChar char="Ø"/>
            </a:pPr>
            <a:r>
              <a:rPr lang="en-US" sz="2400" dirty="0">
                <a:solidFill>
                  <a:schemeClr val="tx1">
                    <a:lumMod val="95000"/>
                    <a:lumOff val="5000"/>
                  </a:schemeClr>
                </a:solidFill>
                <a:latin typeface="+mn-lt"/>
              </a:rPr>
              <a:t>Improve access to diagnosis, services, and treatment</a:t>
            </a:r>
          </a:p>
        </p:txBody>
      </p:sp>
      <p:sp>
        <p:nvSpPr>
          <p:cNvPr id="11" name="procedures">
            <a:extLst>
              <a:ext uri="{FF2B5EF4-FFF2-40B4-BE49-F238E27FC236}">
                <a16:creationId xmlns:a16="http://schemas.microsoft.com/office/drawing/2014/main" id="{712992D6-9D09-4572-9547-0276C36876EE}"/>
              </a:ext>
            </a:extLst>
          </p:cNvPr>
          <p:cNvSpPr txBox="1"/>
          <p:nvPr/>
        </p:nvSpPr>
        <p:spPr>
          <a:xfrm>
            <a:off x="11313183" y="4430466"/>
            <a:ext cx="10249949" cy="707688"/>
          </a:xfrm>
          <a:prstGeom prst="rect">
            <a:avLst/>
          </a:prstGeom>
          <a:noFill/>
        </p:spPr>
        <p:txBody>
          <a:bodyPr wrap="square" lIns="91257" tIns="45622" rIns="91257" bIns="45622" rtlCol="0">
            <a:spAutoFit/>
          </a:bodyPr>
          <a:lstStyle/>
          <a:p>
            <a:pPr algn="ctr"/>
            <a:r>
              <a:rPr lang="en-US" sz="4000" b="1" dirty="0">
                <a:solidFill>
                  <a:srgbClr val="1F7F9B"/>
                </a:solidFill>
                <a:latin typeface="+mj-lt"/>
              </a:rPr>
              <a:t>Methods: Module Development</a:t>
            </a:r>
          </a:p>
        </p:txBody>
      </p:sp>
      <p:sp>
        <p:nvSpPr>
          <p:cNvPr id="14" name="procedures text">
            <a:extLst>
              <a:ext uri="{FF2B5EF4-FFF2-40B4-BE49-F238E27FC236}">
                <a16:creationId xmlns:a16="http://schemas.microsoft.com/office/drawing/2014/main" id="{EB75FE4C-A31C-4281-AD39-6277E9F436EE}"/>
              </a:ext>
            </a:extLst>
          </p:cNvPr>
          <p:cNvSpPr txBox="1">
            <a:spLocks noChangeArrowheads="1"/>
          </p:cNvSpPr>
          <p:nvPr/>
        </p:nvSpPr>
        <p:spPr bwMode="auto">
          <a:xfrm>
            <a:off x="11537742" y="5325612"/>
            <a:ext cx="10025389" cy="1685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lnSpc>
                <a:spcPct val="110000"/>
              </a:lnSpc>
            </a:pPr>
            <a:r>
              <a:rPr lang="en-US" sz="2400" dirty="0">
                <a:solidFill>
                  <a:schemeClr val="tx1">
                    <a:lumMod val="95000"/>
                    <a:lumOff val="5000"/>
                  </a:schemeClr>
                </a:solidFill>
                <a:latin typeface="+mn-lt"/>
              </a:rPr>
              <a:t>An educational e-Learning module reviewing female ASD diagnostic criteria is currently being developed describing each of the four domains of FAP. Each section consists of interactive assessments to ensure competency prior to progressing within the module.</a:t>
            </a:r>
            <a:endParaRPr lang="en-US" sz="2400" dirty="0">
              <a:solidFill>
                <a:schemeClr val="tx1">
                  <a:lumMod val="95000"/>
                  <a:lumOff val="5000"/>
                </a:schemeClr>
              </a:solidFill>
            </a:endParaRPr>
          </a:p>
        </p:txBody>
      </p:sp>
      <p:sp>
        <p:nvSpPr>
          <p:cNvPr id="82" name="procedures">
            <a:extLst>
              <a:ext uri="{FF2B5EF4-FFF2-40B4-BE49-F238E27FC236}">
                <a16:creationId xmlns:a16="http://schemas.microsoft.com/office/drawing/2014/main" id="{7EAC7933-F277-4825-BAD6-311CFB793B23}"/>
              </a:ext>
            </a:extLst>
          </p:cNvPr>
          <p:cNvSpPr txBox="1"/>
          <p:nvPr/>
        </p:nvSpPr>
        <p:spPr>
          <a:xfrm>
            <a:off x="11299765" y="7401286"/>
            <a:ext cx="10373288" cy="707688"/>
          </a:xfrm>
          <a:prstGeom prst="rect">
            <a:avLst/>
          </a:prstGeom>
          <a:noFill/>
        </p:spPr>
        <p:txBody>
          <a:bodyPr wrap="square" lIns="91257" tIns="45622" rIns="91257" bIns="45622" rtlCol="0">
            <a:spAutoFit/>
          </a:bodyPr>
          <a:lstStyle/>
          <a:p>
            <a:pPr algn="ctr"/>
            <a:r>
              <a:rPr lang="en-US" sz="4000" b="1" dirty="0">
                <a:solidFill>
                  <a:srgbClr val="1F7F9B"/>
                </a:solidFill>
                <a:latin typeface="+mj-lt"/>
              </a:rPr>
              <a:t>Methods: Module Content &amp; Features</a:t>
            </a:r>
          </a:p>
        </p:txBody>
      </p:sp>
      <p:sp>
        <p:nvSpPr>
          <p:cNvPr id="30" name="TextBox 29">
            <a:extLst>
              <a:ext uri="{FF2B5EF4-FFF2-40B4-BE49-F238E27FC236}">
                <a16:creationId xmlns:a16="http://schemas.microsoft.com/office/drawing/2014/main" id="{47A45778-A6D9-426D-9A00-3C467BCCB206}"/>
              </a:ext>
            </a:extLst>
          </p:cNvPr>
          <p:cNvSpPr txBox="1"/>
          <p:nvPr/>
        </p:nvSpPr>
        <p:spPr>
          <a:xfrm>
            <a:off x="11537743" y="8219462"/>
            <a:ext cx="4354289" cy="523220"/>
          </a:xfrm>
          <a:prstGeom prst="rect">
            <a:avLst/>
          </a:prstGeom>
          <a:noFill/>
        </p:spPr>
        <p:txBody>
          <a:bodyPr wrap="square" rtlCol="0">
            <a:spAutoFit/>
          </a:bodyPr>
          <a:lstStyle/>
          <a:p>
            <a:r>
              <a:rPr lang="en-US" sz="2800" b="1" dirty="0"/>
              <a:t>Internalizing Disorders</a:t>
            </a:r>
          </a:p>
        </p:txBody>
      </p:sp>
      <p:pic>
        <p:nvPicPr>
          <p:cNvPr id="36" name="Picture 35" descr="Sample image from the module showing suicide mortality odds ratios analyzed separated by gender and cognitive ability. The bar graph shows autistic females have a greater excess mortality than autistic males. ">
            <a:extLst>
              <a:ext uri="{FF2B5EF4-FFF2-40B4-BE49-F238E27FC236}">
                <a16:creationId xmlns:a16="http://schemas.microsoft.com/office/drawing/2014/main" id="{3F85713C-924A-4A4E-B9C0-8CF8537E7E33}"/>
              </a:ext>
            </a:extLst>
          </p:cNvPr>
          <p:cNvPicPr>
            <a:picLocks noChangeAspect="1"/>
          </p:cNvPicPr>
          <p:nvPr/>
        </p:nvPicPr>
        <p:blipFill>
          <a:blip r:embed="rId3"/>
          <a:stretch>
            <a:fillRect/>
          </a:stretch>
        </p:blipFill>
        <p:spPr>
          <a:xfrm>
            <a:off x="11662092" y="8765691"/>
            <a:ext cx="5292348" cy="4092805"/>
          </a:xfrm>
          <a:prstGeom prst="rect">
            <a:avLst/>
          </a:prstGeom>
          <a:scene3d>
            <a:camera prst="orthographicFront"/>
            <a:lightRig rig="threePt" dir="t"/>
          </a:scene3d>
          <a:sp3d prstMaterial="dkEdge">
            <a:bevelT w="165100" prst="coolSlant"/>
          </a:sp3d>
        </p:spPr>
      </p:pic>
      <p:grpSp>
        <p:nvGrpSpPr>
          <p:cNvPr id="6" name="Group 5" descr="Bar graph image labels: A, B, C, D.  Description of labels below.">
            <a:extLst>
              <a:ext uri="{FF2B5EF4-FFF2-40B4-BE49-F238E27FC236}">
                <a16:creationId xmlns:a16="http://schemas.microsoft.com/office/drawing/2014/main" id="{D40623B0-5B8C-48E8-9104-C19954AAEEA4}"/>
              </a:ext>
            </a:extLst>
          </p:cNvPr>
          <p:cNvGrpSpPr/>
          <p:nvPr/>
        </p:nvGrpSpPr>
        <p:grpSpPr>
          <a:xfrm>
            <a:off x="12461785" y="11626194"/>
            <a:ext cx="3730046" cy="260743"/>
            <a:chOff x="12461785" y="11626194"/>
            <a:chExt cx="3730046" cy="260743"/>
          </a:xfrm>
        </p:grpSpPr>
        <p:sp>
          <p:nvSpPr>
            <p:cNvPr id="32" name="Rectangle 31">
              <a:extLst>
                <a:ext uri="{FF2B5EF4-FFF2-40B4-BE49-F238E27FC236}">
                  <a16:creationId xmlns:a16="http://schemas.microsoft.com/office/drawing/2014/main" id="{7818C402-ECC2-4211-A6C4-1062CD69C59B}"/>
                </a:ext>
              </a:extLst>
            </p:cNvPr>
            <p:cNvSpPr/>
            <p:nvPr/>
          </p:nvSpPr>
          <p:spPr>
            <a:xfrm>
              <a:off x="12461785" y="11626194"/>
              <a:ext cx="299799" cy="260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6" name="Rectangle 85">
              <a:extLst>
                <a:ext uri="{FF2B5EF4-FFF2-40B4-BE49-F238E27FC236}">
                  <a16:creationId xmlns:a16="http://schemas.microsoft.com/office/drawing/2014/main" id="{8F894F3B-99AB-4B56-9988-9FB6E2DE6D11}"/>
                </a:ext>
              </a:extLst>
            </p:cNvPr>
            <p:cNvSpPr/>
            <p:nvPr/>
          </p:nvSpPr>
          <p:spPr>
            <a:xfrm>
              <a:off x="13631552" y="11626194"/>
              <a:ext cx="299799" cy="260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7" name="Rectangle 86">
              <a:extLst>
                <a:ext uri="{FF2B5EF4-FFF2-40B4-BE49-F238E27FC236}">
                  <a16:creationId xmlns:a16="http://schemas.microsoft.com/office/drawing/2014/main" id="{C3BD1C4D-AA1C-41B9-ADB3-C82649C61C49}"/>
                </a:ext>
              </a:extLst>
            </p:cNvPr>
            <p:cNvSpPr/>
            <p:nvPr/>
          </p:nvSpPr>
          <p:spPr>
            <a:xfrm>
              <a:off x="14752838" y="11626194"/>
              <a:ext cx="299799" cy="260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88" name="Rectangle 87">
              <a:extLst>
                <a:ext uri="{FF2B5EF4-FFF2-40B4-BE49-F238E27FC236}">
                  <a16:creationId xmlns:a16="http://schemas.microsoft.com/office/drawing/2014/main" id="{5B08E7B3-CD12-4AD8-B1C3-A6BE01F10165}"/>
                </a:ext>
              </a:extLst>
            </p:cNvPr>
            <p:cNvSpPr/>
            <p:nvPr/>
          </p:nvSpPr>
          <p:spPr>
            <a:xfrm>
              <a:off x="15892032" y="11626194"/>
              <a:ext cx="299799" cy="260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grpSp>
      <p:sp>
        <p:nvSpPr>
          <p:cNvPr id="27" name="Rectangle 26">
            <a:extLst>
              <a:ext uri="{FF2B5EF4-FFF2-40B4-BE49-F238E27FC236}">
                <a16:creationId xmlns:a16="http://schemas.microsoft.com/office/drawing/2014/main" id="{3CB38EC2-DFF6-40E3-A79E-856CA2285D37}"/>
              </a:ext>
            </a:extLst>
          </p:cNvPr>
          <p:cNvSpPr/>
          <p:nvPr/>
        </p:nvSpPr>
        <p:spPr>
          <a:xfrm>
            <a:off x="12735331" y="11860435"/>
            <a:ext cx="3953814" cy="884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US" sz="1200" dirty="0">
                <a:solidFill>
                  <a:schemeClr val="tx1"/>
                </a:solidFill>
              </a:rPr>
              <a:t>ASD with cognitive disability 2.41</a:t>
            </a:r>
          </a:p>
          <a:p>
            <a:pPr marL="342900" indent="-342900">
              <a:buAutoNum type="alphaUcPeriod"/>
            </a:pPr>
            <a:r>
              <a:rPr lang="en-US" sz="1200" dirty="0">
                <a:solidFill>
                  <a:schemeClr val="tx1"/>
                </a:solidFill>
              </a:rPr>
              <a:t>ASD w/o cognitive disability 9.4</a:t>
            </a:r>
          </a:p>
          <a:p>
            <a:pPr marL="342900" indent="-342900">
              <a:buAutoNum type="alphaUcPeriod"/>
            </a:pPr>
            <a:r>
              <a:rPr lang="en-US" sz="1200" dirty="0">
                <a:solidFill>
                  <a:schemeClr val="tx1"/>
                </a:solidFill>
              </a:rPr>
              <a:t>ASD females (all) 13.05</a:t>
            </a:r>
          </a:p>
          <a:p>
            <a:pPr marL="342900" indent="-342900">
              <a:buAutoNum type="alphaUcPeriod"/>
            </a:pPr>
            <a:r>
              <a:rPr lang="en-US" sz="1200" dirty="0">
                <a:solidFill>
                  <a:schemeClr val="tx1"/>
                </a:solidFill>
              </a:rPr>
              <a:t>ASD males (all) 6.28</a:t>
            </a:r>
          </a:p>
        </p:txBody>
      </p:sp>
      <p:sp>
        <p:nvSpPr>
          <p:cNvPr id="25" name="TextBox 24">
            <a:extLst>
              <a:ext uri="{FF2B5EF4-FFF2-40B4-BE49-F238E27FC236}">
                <a16:creationId xmlns:a16="http://schemas.microsoft.com/office/drawing/2014/main" id="{13DC7714-2FDA-4EA7-8D92-AA3177260F05}"/>
              </a:ext>
            </a:extLst>
          </p:cNvPr>
          <p:cNvSpPr txBox="1"/>
          <p:nvPr/>
        </p:nvSpPr>
        <p:spPr>
          <a:xfrm>
            <a:off x="17243870" y="8951615"/>
            <a:ext cx="3683989" cy="3416320"/>
          </a:xfrm>
          <a:prstGeom prst="rect">
            <a:avLst/>
          </a:prstGeom>
          <a:noFill/>
        </p:spPr>
        <p:txBody>
          <a:bodyPr wrap="square" rtlCol="0">
            <a:spAutoFit/>
          </a:bodyPr>
          <a:lstStyle/>
          <a:p>
            <a:r>
              <a:rPr lang="en-US" sz="2400" dirty="0"/>
              <a:t>Excess mortality rates within the autistic population found that excess mortality for suicide was higher in those without intellectual disability (OR= 9.40) and highest in females (OR=13.05)</a:t>
            </a:r>
            <a:r>
              <a:rPr lang="en-US" sz="2400" baseline="30000" dirty="0"/>
              <a:t>8</a:t>
            </a:r>
          </a:p>
        </p:txBody>
      </p:sp>
      <p:sp>
        <p:nvSpPr>
          <p:cNvPr id="31" name="TextBox 30">
            <a:extLst>
              <a:ext uri="{FF2B5EF4-FFF2-40B4-BE49-F238E27FC236}">
                <a16:creationId xmlns:a16="http://schemas.microsoft.com/office/drawing/2014/main" id="{8D4BA7AE-9F3D-45C4-8078-BC85463A0318}"/>
              </a:ext>
            </a:extLst>
          </p:cNvPr>
          <p:cNvSpPr txBox="1"/>
          <p:nvPr/>
        </p:nvSpPr>
        <p:spPr>
          <a:xfrm>
            <a:off x="11470548" y="13151777"/>
            <a:ext cx="6141548" cy="523220"/>
          </a:xfrm>
          <a:prstGeom prst="rect">
            <a:avLst/>
          </a:prstGeom>
          <a:noFill/>
        </p:spPr>
        <p:txBody>
          <a:bodyPr wrap="square" rtlCol="0">
            <a:spAutoFit/>
          </a:bodyPr>
          <a:lstStyle/>
          <a:p>
            <a:pPr algn="ctr"/>
            <a:r>
              <a:rPr lang="en-US" sz="2800" b="1" dirty="0"/>
              <a:t>Restrictive &amp; Repetitive Behaviors </a:t>
            </a:r>
          </a:p>
        </p:txBody>
      </p:sp>
      <p:pic>
        <p:nvPicPr>
          <p:cNvPr id="33" name="Picture 32" descr="Sample image from the module showing person with fidget spinner representing repetitive behaviors.">
            <a:extLst>
              <a:ext uri="{FF2B5EF4-FFF2-40B4-BE49-F238E27FC236}">
                <a16:creationId xmlns:a16="http://schemas.microsoft.com/office/drawing/2014/main" id="{6FFE8AD3-45D6-47BD-8AF5-CEF98E2FD229}"/>
              </a:ext>
            </a:extLst>
          </p:cNvPr>
          <p:cNvPicPr>
            <a:picLocks noChangeAspect="1"/>
          </p:cNvPicPr>
          <p:nvPr/>
        </p:nvPicPr>
        <p:blipFill rotWithShape="1">
          <a:blip r:embed="rId4"/>
          <a:srcRect b="41663"/>
          <a:stretch/>
        </p:blipFill>
        <p:spPr>
          <a:xfrm>
            <a:off x="11628771" y="13782840"/>
            <a:ext cx="4354290" cy="3956911"/>
          </a:xfrm>
          <a:prstGeom prst="rect">
            <a:avLst/>
          </a:prstGeom>
          <a:scene3d>
            <a:camera prst="orthographicFront"/>
            <a:lightRig rig="threePt" dir="t"/>
          </a:scene3d>
          <a:sp3d prstMaterial="dkEdge">
            <a:bevelT w="165100" prst="coolSlant"/>
          </a:sp3d>
        </p:spPr>
      </p:pic>
      <p:pic>
        <p:nvPicPr>
          <p:cNvPr id="34" name="Picture 33" descr="Sample image from the module of Australian Shepard puppy representing special interests. ">
            <a:extLst>
              <a:ext uri="{FF2B5EF4-FFF2-40B4-BE49-F238E27FC236}">
                <a16:creationId xmlns:a16="http://schemas.microsoft.com/office/drawing/2014/main" id="{3A6E5800-4B3C-4D2F-B052-6627FB7CF340}"/>
              </a:ext>
            </a:extLst>
          </p:cNvPr>
          <p:cNvPicPr>
            <a:picLocks noChangeAspect="1"/>
          </p:cNvPicPr>
          <p:nvPr/>
        </p:nvPicPr>
        <p:blipFill rotWithShape="1">
          <a:blip r:embed="rId5"/>
          <a:srcRect b="46361"/>
          <a:stretch/>
        </p:blipFill>
        <p:spPr>
          <a:xfrm>
            <a:off x="16258060" y="13763552"/>
            <a:ext cx="4713769" cy="3956911"/>
          </a:xfrm>
          <a:prstGeom prst="rect">
            <a:avLst/>
          </a:prstGeom>
          <a:scene3d>
            <a:camera prst="orthographicFront"/>
            <a:lightRig rig="threePt" dir="t"/>
          </a:scene3d>
          <a:sp3d prstMaterial="dkEdge">
            <a:bevelT w="165100" prst="coolSlant"/>
          </a:sp3d>
        </p:spPr>
      </p:pic>
      <p:pic>
        <p:nvPicPr>
          <p:cNvPr id="45" name="Picture 44" descr="Sample image from the module of a person wearing sunglasses and wearing headphones representing sensory processing. ">
            <a:extLst>
              <a:ext uri="{FF2B5EF4-FFF2-40B4-BE49-F238E27FC236}">
                <a16:creationId xmlns:a16="http://schemas.microsoft.com/office/drawing/2014/main" id="{AEF2A091-2CF1-5459-6CDF-FD6461541B98}"/>
              </a:ext>
            </a:extLst>
          </p:cNvPr>
          <p:cNvPicPr>
            <a:picLocks noChangeAspect="1"/>
          </p:cNvPicPr>
          <p:nvPr/>
        </p:nvPicPr>
        <p:blipFill>
          <a:blip r:embed="rId6"/>
          <a:stretch>
            <a:fillRect/>
          </a:stretch>
        </p:blipFill>
        <p:spPr>
          <a:xfrm>
            <a:off x="11662092" y="17868900"/>
            <a:ext cx="4329276" cy="3555327"/>
          </a:xfrm>
          <a:prstGeom prst="rect">
            <a:avLst/>
          </a:prstGeom>
          <a:scene3d>
            <a:camera prst="orthographicFront"/>
            <a:lightRig rig="threePt" dir="t"/>
          </a:scene3d>
          <a:sp3d prstMaterial="dkEdge">
            <a:bevelT w="165100" prst="coolSlant"/>
          </a:sp3d>
        </p:spPr>
      </p:pic>
      <p:sp>
        <p:nvSpPr>
          <p:cNvPr id="89" name="TextBox 88">
            <a:extLst>
              <a:ext uri="{FF2B5EF4-FFF2-40B4-BE49-F238E27FC236}">
                <a16:creationId xmlns:a16="http://schemas.microsoft.com/office/drawing/2014/main" id="{1BA94DA6-4E8F-462B-9FD2-6124205F3943}"/>
              </a:ext>
            </a:extLst>
          </p:cNvPr>
          <p:cNvSpPr txBox="1"/>
          <p:nvPr/>
        </p:nvSpPr>
        <p:spPr>
          <a:xfrm>
            <a:off x="16180032" y="17897574"/>
            <a:ext cx="4859473" cy="2954655"/>
          </a:xfrm>
          <a:prstGeom prst="rect">
            <a:avLst/>
          </a:prstGeom>
          <a:noFill/>
        </p:spPr>
        <p:txBody>
          <a:bodyPr wrap="square" rtlCol="0">
            <a:spAutoFit/>
          </a:bodyPr>
          <a:lstStyle/>
          <a:p>
            <a:r>
              <a:rPr lang="en-US" sz="2400" dirty="0"/>
              <a:t>Restricted and repetitive patterns of behavior, interests, or activities.</a:t>
            </a:r>
          </a:p>
          <a:p>
            <a:endParaRPr lang="en-US" sz="1800" dirty="0"/>
          </a:p>
          <a:p>
            <a:pPr marL="342900" indent="-342900">
              <a:buFont typeface="Arial" panose="020B0604020202020204" pitchFamily="34" charset="0"/>
              <a:buChar char="•"/>
            </a:pPr>
            <a:r>
              <a:rPr lang="en-US" sz="2400" b="1" dirty="0"/>
              <a:t>Repetitive motor movements</a:t>
            </a:r>
          </a:p>
          <a:p>
            <a:pPr marL="342900" indent="-342900">
              <a:buFont typeface="Arial" panose="020B0604020202020204" pitchFamily="34" charset="0"/>
              <a:buChar char="•"/>
            </a:pPr>
            <a:r>
              <a:rPr lang="en-US" sz="2400" b="1" dirty="0"/>
              <a:t>Special interests</a:t>
            </a:r>
          </a:p>
          <a:p>
            <a:pPr marL="342900" indent="-342900">
              <a:buFont typeface="Arial" panose="020B0604020202020204" pitchFamily="34" charset="0"/>
              <a:buChar char="•"/>
            </a:pPr>
            <a:r>
              <a:rPr lang="en-US" sz="2400" b="1" dirty="0"/>
              <a:t>Insistence on sameness</a:t>
            </a:r>
          </a:p>
          <a:p>
            <a:pPr marL="342900" indent="-342900">
              <a:buFont typeface="Arial" panose="020B0604020202020204" pitchFamily="34" charset="0"/>
              <a:buChar char="•"/>
            </a:pPr>
            <a:r>
              <a:rPr lang="en-US" sz="2400" b="1" dirty="0"/>
              <a:t>Sensory differences</a:t>
            </a:r>
          </a:p>
          <a:p>
            <a:endParaRPr lang="en-US" sz="2400" dirty="0"/>
          </a:p>
        </p:txBody>
      </p:sp>
      <p:sp>
        <p:nvSpPr>
          <p:cNvPr id="28" name="procedures">
            <a:extLst>
              <a:ext uri="{FF2B5EF4-FFF2-40B4-BE49-F238E27FC236}">
                <a16:creationId xmlns:a16="http://schemas.microsoft.com/office/drawing/2014/main" id="{E045F70C-5F06-42B4-A749-A57AB0F1EA21}"/>
              </a:ext>
            </a:extLst>
          </p:cNvPr>
          <p:cNvSpPr txBox="1"/>
          <p:nvPr/>
        </p:nvSpPr>
        <p:spPr>
          <a:xfrm>
            <a:off x="22246707" y="4404927"/>
            <a:ext cx="10262990" cy="707688"/>
          </a:xfrm>
          <a:prstGeom prst="rect">
            <a:avLst/>
          </a:prstGeom>
          <a:noFill/>
        </p:spPr>
        <p:txBody>
          <a:bodyPr wrap="square" lIns="91257" tIns="45622" rIns="91257" bIns="45622" rtlCol="0">
            <a:spAutoFit/>
          </a:bodyPr>
          <a:lstStyle/>
          <a:p>
            <a:pPr algn="ctr"/>
            <a:r>
              <a:rPr lang="en-US" sz="4000" b="1" dirty="0">
                <a:solidFill>
                  <a:srgbClr val="1F7F9B"/>
                </a:solidFill>
                <a:latin typeface="+mj-lt"/>
              </a:rPr>
              <a:t>Methods: Module Development</a:t>
            </a:r>
          </a:p>
        </p:txBody>
      </p:sp>
      <p:sp>
        <p:nvSpPr>
          <p:cNvPr id="13" name="TextBox 12">
            <a:extLst>
              <a:ext uri="{FF2B5EF4-FFF2-40B4-BE49-F238E27FC236}">
                <a16:creationId xmlns:a16="http://schemas.microsoft.com/office/drawing/2014/main" id="{3AD977A8-63F5-4B4B-B8CE-429514FDF1FB}"/>
              </a:ext>
            </a:extLst>
          </p:cNvPr>
          <p:cNvSpPr txBox="1"/>
          <p:nvPr/>
        </p:nvSpPr>
        <p:spPr>
          <a:xfrm>
            <a:off x="22144556" y="5454170"/>
            <a:ext cx="3118979" cy="523220"/>
          </a:xfrm>
          <a:prstGeom prst="rect">
            <a:avLst/>
          </a:prstGeom>
          <a:noFill/>
        </p:spPr>
        <p:txBody>
          <a:bodyPr wrap="square" rtlCol="0">
            <a:spAutoFit/>
          </a:bodyPr>
          <a:lstStyle/>
          <a:p>
            <a:r>
              <a:rPr lang="en-US" sz="2800" b="1" dirty="0"/>
              <a:t>Social Motivation </a:t>
            </a:r>
          </a:p>
        </p:txBody>
      </p:sp>
      <p:pic>
        <p:nvPicPr>
          <p:cNvPr id="18" name="Picture 17" descr="Image of a sample multiple choice question used as a knowledge check for social motivation in the module.&#10;">
            <a:extLst>
              <a:ext uri="{FF2B5EF4-FFF2-40B4-BE49-F238E27FC236}">
                <a16:creationId xmlns:a16="http://schemas.microsoft.com/office/drawing/2014/main" id="{14B67DA7-2261-4E79-931F-26CBE4122A57}"/>
              </a:ext>
            </a:extLst>
          </p:cNvPr>
          <p:cNvPicPr>
            <a:picLocks noChangeAspect="1"/>
          </p:cNvPicPr>
          <p:nvPr/>
        </p:nvPicPr>
        <p:blipFill rotWithShape="1">
          <a:blip r:embed="rId7"/>
          <a:srcRect b="40028"/>
          <a:stretch/>
        </p:blipFill>
        <p:spPr>
          <a:xfrm>
            <a:off x="22225591" y="6007044"/>
            <a:ext cx="6944241" cy="4462305"/>
          </a:xfrm>
          <a:prstGeom prst="rect">
            <a:avLst/>
          </a:prstGeom>
          <a:effectLst>
            <a:softEdge rad="0"/>
          </a:effectLst>
          <a:scene3d>
            <a:camera prst="orthographicFront"/>
            <a:lightRig rig="balanced" dir="t"/>
          </a:scene3d>
          <a:sp3d prstMaterial="dkEdge">
            <a:bevelT w="165100" prst="coolSlant"/>
          </a:sp3d>
        </p:spPr>
      </p:pic>
      <p:sp>
        <p:nvSpPr>
          <p:cNvPr id="90" name="TextBox 89">
            <a:extLst>
              <a:ext uri="{FF2B5EF4-FFF2-40B4-BE49-F238E27FC236}">
                <a16:creationId xmlns:a16="http://schemas.microsoft.com/office/drawing/2014/main" id="{BA49A750-989D-4FDF-996D-46BC1F1DBC41}"/>
              </a:ext>
            </a:extLst>
          </p:cNvPr>
          <p:cNvSpPr txBox="1"/>
          <p:nvPr/>
        </p:nvSpPr>
        <p:spPr>
          <a:xfrm>
            <a:off x="29308989" y="5972600"/>
            <a:ext cx="3287818" cy="3416320"/>
          </a:xfrm>
          <a:prstGeom prst="rect">
            <a:avLst/>
          </a:prstGeom>
          <a:noFill/>
        </p:spPr>
        <p:txBody>
          <a:bodyPr wrap="square" rtlCol="0">
            <a:spAutoFit/>
          </a:bodyPr>
          <a:lstStyle/>
          <a:p>
            <a:r>
              <a:rPr lang="en-US" sz="2400" dirty="0"/>
              <a:t>ASD females have greater motivation to pursue relationships and take great efforts to do so.</a:t>
            </a:r>
          </a:p>
          <a:p>
            <a:endParaRPr lang="en-US" sz="2400" dirty="0"/>
          </a:p>
          <a:p>
            <a:r>
              <a:rPr lang="en-US" sz="2400" dirty="0"/>
              <a:t>Example of a MCQ knowledge check in the module.</a:t>
            </a:r>
          </a:p>
        </p:txBody>
      </p:sp>
      <p:sp>
        <p:nvSpPr>
          <p:cNvPr id="29" name="TextBox 28">
            <a:extLst>
              <a:ext uri="{FF2B5EF4-FFF2-40B4-BE49-F238E27FC236}">
                <a16:creationId xmlns:a16="http://schemas.microsoft.com/office/drawing/2014/main" id="{9BD2ED9D-C5F0-4B57-AAEA-F212A3C25FC4}"/>
              </a:ext>
            </a:extLst>
          </p:cNvPr>
          <p:cNvSpPr txBox="1"/>
          <p:nvPr/>
        </p:nvSpPr>
        <p:spPr>
          <a:xfrm>
            <a:off x="22202549" y="10858754"/>
            <a:ext cx="2667000" cy="523220"/>
          </a:xfrm>
          <a:prstGeom prst="rect">
            <a:avLst/>
          </a:prstGeom>
          <a:noFill/>
        </p:spPr>
        <p:txBody>
          <a:bodyPr wrap="square" rtlCol="0">
            <a:spAutoFit/>
          </a:bodyPr>
          <a:lstStyle/>
          <a:p>
            <a:r>
              <a:rPr lang="en-US" sz="2800" b="1" dirty="0"/>
              <a:t>Camouflaging</a:t>
            </a:r>
          </a:p>
        </p:txBody>
      </p:sp>
      <p:pic>
        <p:nvPicPr>
          <p:cNvPr id="24" name="Picture 23" descr="Image of a sample matching question for camouflaging used as a knowledge check in the module.">
            <a:extLst>
              <a:ext uri="{FF2B5EF4-FFF2-40B4-BE49-F238E27FC236}">
                <a16:creationId xmlns:a16="http://schemas.microsoft.com/office/drawing/2014/main" id="{FC79569E-2D41-2408-D2A6-61AC93AFB0F8}"/>
              </a:ext>
            </a:extLst>
          </p:cNvPr>
          <p:cNvPicPr>
            <a:picLocks noChangeAspect="1"/>
          </p:cNvPicPr>
          <p:nvPr/>
        </p:nvPicPr>
        <p:blipFill rotWithShape="1">
          <a:blip r:embed="rId8"/>
          <a:srcRect l="3921" t="2902" r="3050" b="5653"/>
          <a:stretch/>
        </p:blipFill>
        <p:spPr>
          <a:xfrm>
            <a:off x="22208276" y="11440365"/>
            <a:ext cx="6961556" cy="4054582"/>
          </a:xfrm>
          <a:prstGeom prst="rect">
            <a:avLst/>
          </a:prstGeom>
          <a:scene3d>
            <a:camera prst="orthographicFront"/>
            <a:lightRig rig="threePt" dir="t"/>
          </a:scene3d>
          <a:sp3d prstMaterial="dkEdge">
            <a:bevelT w="165100" prst="coolSlant"/>
          </a:sp3d>
        </p:spPr>
      </p:pic>
      <p:sp>
        <p:nvSpPr>
          <p:cNvPr id="91" name="TextBox 90">
            <a:extLst>
              <a:ext uri="{FF2B5EF4-FFF2-40B4-BE49-F238E27FC236}">
                <a16:creationId xmlns:a16="http://schemas.microsoft.com/office/drawing/2014/main" id="{17EAA098-6C2F-4055-A4D2-451172C0FFBB}"/>
              </a:ext>
            </a:extLst>
          </p:cNvPr>
          <p:cNvSpPr txBox="1"/>
          <p:nvPr/>
        </p:nvSpPr>
        <p:spPr>
          <a:xfrm>
            <a:off x="29263272" y="11440365"/>
            <a:ext cx="3246425" cy="4001095"/>
          </a:xfrm>
          <a:prstGeom prst="rect">
            <a:avLst/>
          </a:prstGeom>
          <a:noFill/>
        </p:spPr>
        <p:txBody>
          <a:bodyPr wrap="square" rtlCol="0">
            <a:spAutoFit/>
          </a:bodyPr>
          <a:lstStyle/>
          <a:p>
            <a:r>
              <a:rPr lang="en-US" sz="2400" dirty="0"/>
              <a:t>Compensatory communication strategies (ex. scripting conversations, or studying social behaviors).</a:t>
            </a:r>
          </a:p>
          <a:p>
            <a:endParaRPr lang="en-US" dirty="0"/>
          </a:p>
          <a:p>
            <a:r>
              <a:rPr lang="en-US" sz="2400" dirty="0"/>
              <a:t>Example of a matching  knowledge check in the module.</a:t>
            </a:r>
          </a:p>
        </p:txBody>
      </p:sp>
      <p:sp>
        <p:nvSpPr>
          <p:cNvPr id="16" name="results">
            <a:extLst>
              <a:ext uri="{FF2B5EF4-FFF2-40B4-BE49-F238E27FC236}">
                <a16:creationId xmlns:a16="http://schemas.microsoft.com/office/drawing/2014/main" id="{46C58170-5EE7-4BB7-BB2D-E946719699AB}"/>
              </a:ext>
            </a:extLst>
          </p:cNvPr>
          <p:cNvSpPr txBox="1"/>
          <p:nvPr/>
        </p:nvSpPr>
        <p:spPr>
          <a:xfrm>
            <a:off x="22144556" y="15923794"/>
            <a:ext cx="10438842" cy="707688"/>
          </a:xfrm>
          <a:prstGeom prst="rect">
            <a:avLst/>
          </a:prstGeom>
          <a:noFill/>
        </p:spPr>
        <p:txBody>
          <a:bodyPr wrap="square" lIns="91257" tIns="45622" rIns="91257" bIns="45622" rtlCol="0">
            <a:spAutoFit/>
          </a:bodyPr>
          <a:lstStyle/>
          <a:p>
            <a:pPr algn="ctr"/>
            <a:r>
              <a:rPr lang="en-US" sz="4000" b="1" dirty="0">
                <a:solidFill>
                  <a:srgbClr val="1F7F9B"/>
                </a:solidFill>
              </a:rPr>
              <a:t>Methods: Module Assessment</a:t>
            </a:r>
          </a:p>
        </p:txBody>
      </p:sp>
      <p:sp>
        <p:nvSpPr>
          <p:cNvPr id="17" name="results text">
            <a:extLst>
              <a:ext uri="{FF2B5EF4-FFF2-40B4-BE49-F238E27FC236}">
                <a16:creationId xmlns:a16="http://schemas.microsoft.com/office/drawing/2014/main" id="{66B96512-746C-44A6-B17A-2A84539B27A4}"/>
              </a:ext>
            </a:extLst>
          </p:cNvPr>
          <p:cNvSpPr txBox="1">
            <a:spLocks noChangeArrowheads="1"/>
          </p:cNvSpPr>
          <p:nvPr/>
        </p:nvSpPr>
        <p:spPr bwMode="auto">
          <a:xfrm>
            <a:off x="22293539" y="16851129"/>
            <a:ext cx="10289859" cy="3547696"/>
          </a:xfrm>
          <a:prstGeom prst="rect">
            <a:avLst/>
          </a:prstGeom>
          <a:noFill/>
          <a:ln>
            <a:noFill/>
          </a:ln>
          <a:effectLst/>
        </p:spPr>
        <p:txBody>
          <a:bodyPr wrap="square" lIns="91257" tIns="45622" rIns="91257" bIns="45622">
            <a:spAutoFit/>
          </a:bodyPr>
          <a:lstStyle>
            <a:lvl1pPr defTabSz="4703763" eaLnBrk="0" hangingPunct="0">
              <a:defRPr sz="8600">
                <a:solidFill>
                  <a:schemeClr val="tx1"/>
                </a:solidFill>
                <a:latin typeface="Arial" charset="0"/>
              </a:defRPr>
            </a:lvl1pPr>
            <a:lvl2pPr marL="742950" indent="-285750" defTabSz="4703763" eaLnBrk="0" hangingPunct="0">
              <a:defRPr sz="8600">
                <a:solidFill>
                  <a:schemeClr val="tx1"/>
                </a:solidFill>
                <a:latin typeface="Arial" charset="0"/>
              </a:defRPr>
            </a:lvl2pPr>
            <a:lvl3pPr marL="1143000" indent="-228600" defTabSz="4703763" eaLnBrk="0" hangingPunct="0">
              <a:defRPr sz="8600">
                <a:solidFill>
                  <a:schemeClr val="tx1"/>
                </a:solidFill>
                <a:latin typeface="Arial" charset="0"/>
              </a:defRPr>
            </a:lvl3pPr>
            <a:lvl4pPr marL="1600200" indent="-228600" defTabSz="4703763" eaLnBrk="0" hangingPunct="0">
              <a:defRPr sz="8600">
                <a:solidFill>
                  <a:schemeClr val="tx1"/>
                </a:solidFill>
                <a:latin typeface="Arial" charset="0"/>
              </a:defRPr>
            </a:lvl4pPr>
            <a:lvl5pPr marL="2057400" indent="-228600" defTabSz="4703763" eaLnBrk="0" hangingPunct="0">
              <a:defRPr sz="8600">
                <a:solidFill>
                  <a:schemeClr val="tx1"/>
                </a:solidFill>
                <a:latin typeface="Arial" charset="0"/>
              </a:defRPr>
            </a:lvl5pPr>
            <a:lvl6pPr marL="2514600" indent="-228600" defTabSz="4703763" eaLnBrk="0" fontAlgn="base" hangingPunct="0">
              <a:spcBef>
                <a:spcPct val="0"/>
              </a:spcBef>
              <a:spcAft>
                <a:spcPct val="0"/>
              </a:spcAft>
              <a:defRPr sz="8600">
                <a:solidFill>
                  <a:schemeClr val="tx1"/>
                </a:solidFill>
                <a:latin typeface="Arial" charset="0"/>
              </a:defRPr>
            </a:lvl6pPr>
            <a:lvl7pPr marL="2971800" indent="-228600" defTabSz="4703763" eaLnBrk="0" fontAlgn="base" hangingPunct="0">
              <a:spcBef>
                <a:spcPct val="0"/>
              </a:spcBef>
              <a:spcAft>
                <a:spcPct val="0"/>
              </a:spcAft>
              <a:defRPr sz="8600">
                <a:solidFill>
                  <a:schemeClr val="tx1"/>
                </a:solidFill>
                <a:latin typeface="Arial" charset="0"/>
              </a:defRPr>
            </a:lvl7pPr>
            <a:lvl8pPr marL="3429000" indent="-228600" defTabSz="4703763" eaLnBrk="0" fontAlgn="base" hangingPunct="0">
              <a:spcBef>
                <a:spcPct val="0"/>
              </a:spcBef>
              <a:spcAft>
                <a:spcPct val="0"/>
              </a:spcAft>
              <a:defRPr sz="8600">
                <a:solidFill>
                  <a:schemeClr val="tx1"/>
                </a:solidFill>
                <a:latin typeface="Arial" charset="0"/>
              </a:defRPr>
            </a:lvl8pPr>
            <a:lvl9pPr marL="3886200" indent="-228600" defTabSz="4703763" eaLnBrk="0" fontAlgn="base" hangingPunct="0">
              <a:spcBef>
                <a:spcPct val="0"/>
              </a:spcBef>
              <a:spcAft>
                <a:spcPct val="0"/>
              </a:spcAft>
              <a:defRPr sz="8600">
                <a:solidFill>
                  <a:schemeClr val="tx1"/>
                </a:solidFill>
                <a:latin typeface="Arial" charset="0"/>
              </a:defRPr>
            </a:lvl9pPr>
          </a:lstStyle>
          <a:p>
            <a:pPr eaLnBrk="1" hangingPunct="1">
              <a:lnSpc>
                <a:spcPct val="110000"/>
              </a:lnSpc>
            </a:pPr>
            <a:r>
              <a:rPr lang="en-US" sz="2400" b="1" dirty="0">
                <a:solidFill>
                  <a:schemeClr val="tx1">
                    <a:lumMod val="95000"/>
                    <a:lumOff val="5000"/>
                  </a:schemeClr>
                </a:solidFill>
              </a:rPr>
              <a:t>Instrumentation measuring:</a:t>
            </a:r>
          </a:p>
          <a:p>
            <a:pPr marL="457200" indent="-457200" eaLnBrk="1" hangingPunct="1">
              <a:lnSpc>
                <a:spcPct val="110000"/>
              </a:lnSpc>
              <a:buFont typeface="+mj-lt"/>
              <a:buAutoNum type="arabicPeriod"/>
            </a:pPr>
            <a:r>
              <a:rPr lang="en-US" sz="2400" dirty="0">
                <a:solidFill>
                  <a:schemeClr val="tx1">
                    <a:lumMod val="95000"/>
                    <a:lumOff val="5000"/>
                  </a:schemeClr>
                </a:solidFill>
              </a:rPr>
              <a:t>FAP Knowledge</a:t>
            </a:r>
          </a:p>
          <a:p>
            <a:pPr marL="457200" indent="-457200" eaLnBrk="1" hangingPunct="1">
              <a:lnSpc>
                <a:spcPct val="110000"/>
              </a:lnSpc>
              <a:buFont typeface="+mj-lt"/>
              <a:buAutoNum type="arabicPeriod"/>
            </a:pPr>
            <a:r>
              <a:rPr lang="en-US" sz="2400" dirty="0">
                <a:solidFill>
                  <a:schemeClr val="tx1">
                    <a:lumMod val="95000"/>
                    <a:lumOff val="5000"/>
                  </a:schemeClr>
                </a:solidFill>
              </a:rPr>
              <a:t>FAP Awareness</a:t>
            </a:r>
          </a:p>
          <a:p>
            <a:pPr marL="457200" indent="-457200" eaLnBrk="1" hangingPunct="1">
              <a:lnSpc>
                <a:spcPct val="110000"/>
              </a:lnSpc>
              <a:buFont typeface="+mj-lt"/>
              <a:buAutoNum type="arabicPeriod"/>
            </a:pPr>
            <a:r>
              <a:rPr lang="en-US" sz="2400" dirty="0">
                <a:solidFill>
                  <a:schemeClr val="tx1">
                    <a:lumMod val="95000"/>
                    <a:lumOff val="5000"/>
                  </a:schemeClr>
                </a:solidFill>
              </a:rPr>
              <a:t>Confidence in recognizing the FAP presentation was developed.</a:t>
            </a:r>
          </a:p>
          <a:p>
            <a:pPr eaLnBrk="1" hangingPunct="1">
              <a:lnSpc>
                <a:spcPct val="110000"/>
              </a:lnSpc>
            </a:pPr>
            <a:endParaRPr lang="en-US" sz="1400" dirty="0">
              <a:solidFill>
                <a:schemeClr val="tx1">
                  <a:lumMod val="95000"/>
                  <a:lumOff val="5000"/>
                </a:schemeClr>
              </a:solidFill>
            </a:endParaRPr>
          </a:p>
          <a:p>
            <a:pPr eaLnBrk="1" hangingPunct="1">
              <a:lnSpc>
                <a:spcPct val="110000"/>
              </a:lnSpc>
            </a:pPr>
            <a:r>
              <a:rPr lang="en-US" sz="2400" dirty="0">
                <a:solidFill>
                  <a:schemeClr val="tx1">
                    <a:lumMod val="95000"/>
                    <a:lumOff val="5000"/>
                  </a:schemeClr>
                </a:solidFill>
              </a:rPr>
              <a:t>Once the module is piloted and scores are obtained, an independent </a:t>
            </a:r>
            <a:r>
              <a:rPr lang="en-US" sz="2400" i="1" dirty="0">
                <a:solidFill>
                  <a:schemeClr val="tx1">
                    <a:lumMod val="95000"/>
                    <a:lumOff val="5000"/>
                  </a:schemeClr>
                </a:solidFill>
              </a:rPr>
              <a:t>t</a:t>
            </a:r>
            <a:r>
              <a:rPr lang="en-US" sz="2400" dirty="0">
                <a:solidFill>
                  <a:schemeClr val="tx1">
                    <a:lumMod val="95000"/>
                    <a:lumOff val="5000"/>
                  </a:schemeClr>
                </a:solidFill>
              </a:rPr>
              <a:t>-test will measure differences in pre-test and post-test scores before and after completion of the module. All statistical tests will be performed at the </a:t>
            </a:r>
            <a:r>
              <a:rPr lang="en-US" sz="2400" i="1" dirty="0">
                <a:solidFill>
                  <a:schemeClr val="tx1">
                    <a:lumMod val="95000"/>
                    <a:lumOff val="5000"/>
                  </a:schemeClr>
                </a:solidFill>
              </a:rPr>
              <a:t>p</a:t>
            </a:r>
            <a:r>
              <a:rPr lang="en-US" sz="2400" dirty="0">
                <a:solidFill>
                  <a:schemeClr val="tx1">
                    <a:lumMod val="95000"/>
                    <a:lumOff val="5000"/>
                  </a:schemeClr>
                </a:solidFill>
              </a:rPr>
              <a:t>=0.05 level. </a:t>
            </a:r>
          </a:p>
        </p:txBody>
      </p:sp>
      <p:sp>
        <p:nvSpPr>
          <p:cNvPr id="19" name="conclusions">
            <a:extLst>
              <a:ext uri="{FF2B5EF4-FFF2-40B4-BE49-F238E27FC236}">
                <a16:creationId xmlns:a16="http://schemas.microsoft.com/office/drawing/2014/main" id="{FC2B6F36-6E18-44E2-866D-939FB235640A}"/>
              </a:ext>
            </a:extLst>
          </p:cNvPr>
          <p:cNvSpPr txBox="1"/>
          <p:nvPr/>
        </p:nvSpPr>
        <p:spPr>
          <a:xfrm>
            <a:off x="33149397" y="4389477"/>
            <a:ext cx="10262991" cy="707688"/>
          </a:xfrm>
          <a:prstGeom prst="rect">
            <a:avLst/>
          </a:prstGeom>
          <a:noFill/>
        </p:spPr>
        <p:txBody>
          <a:bodyPr wrap="square" lIns="91257" tIns="45622" rIns="91257" bIns="45622" rtlCol="0">
            <a:spAutoFit/>
          </a:bodyPr>
          <a:lstStyle/>
          <a:p>
            <a:pPr algn="ctr"/>
            <a:r>
              <a:rPr lang="en-US" sz="4000" b="1" dirty="0">
                <a:solidFill>
                  <a:srgbClr val="1F7F9B"/>
                </a:solidFill>
                <a:latin typeface="+mj-lt"/>
              </a:rPr>
              <a:t>Significance &amp; Intersectionality</a:t>
            </a:r>
          </a:p>
        </p:txBody>
      </p:sp>
      <p:pic>
        <p:nvPicPr>
          <p:cNvPr id="48" name="Picture 47" descr="Transgender symbol with the transgender flag.">
            <a:extLst>
              <a:ext uri="{FF2B5EF4-FFF2-40B4-BE49-F238E27FC236}">
                <a16:creationId xmlns:a16="http://schemas.microsoft.com/office/drawing/2014/main" id="{71B2078F-F356-4DC9-ABCE-B0B9AF02141D}"/>
              </a:ext>
            </a:extLst>
          </p:cNvPr>
          <p:cNvPicPr>
            <a:picLocks noChangeAspect="1"/>
          </p:cNvPicPr>
          <p:nvPr/>
        </p:nvPicPr>
        <p:blipFill>
          <a:blip r:embed="rId9"/>
          <a:stretch>
            <a:fillRect/>
          </a:stretch>
        </p:blipFill>
        <p:spPr>
          <a:xfrm>
            <a:off x="33142173" y="5109621"/>
            <a:ext cx="2724150" cy="1676400"/>
          </a:xfrm>
          <a:prstGeom prst="rect">
            <a:avLst/>
          </a:prstGeom>
        </p:spPr>
      </p:pic>
      <p:sp>
        <p:nvSpPr>
          <p:cNvPr id="56" name="Rectangle 55">
            <a:extLst>
              <a:ext uri="{FF2B5EF4-FFF2-40B4-BE49-F238E27FC236}">
                <a16:creationId xmlns:a16="http://schemas.microsoft.com/office/drawing/2014/main" id="{33D9B570-E2AD-47C8-AF64-5C1B4B908AE1}"/>
              </a:ext>
            </a:extLst>
          </p:cNvPr>
          <p:cNvSpPr/>
          <p:nvPr/>
        </p:nvSpPr>
        <p:spPr>
          <a:xfrm>
            <a:off x="36143596" y="5137852"/>
            <a:ext cx="7372163" cy="1569660"/>
          </a:xfrm>
          <a:prstGeom prst="rect">
            <a:avLst/>
          </a:prstGeom>
        </p:spPr>
        <p:txBody>
          <a:bodyPr wrap="square">
            <a:spAutoFit/>
          </a:bodyPr>
          <a:lstStyle/>
          <a:p>
            <a:r>
              <a:rPr lang="en-US" sz="2400" dirty="0"/>
              <a:t>It is extremely important that research into the female autism phenotype continues to grow. However, it is also imperative to remember that the “Female” presentation of ASD can be found </a:t>
            </a:r>
          </a:p>
        </p:txBody>
      </p:sp>
      <p:sp>
        <p:nvSpPr>
          <p:cNvPr id="57" name="Rectangle 56">
            <a:extLst>
              <a:ext uri="{FF2B5EF4-FFF2-40B4-BE49-F238E27FC236}">
                <a16:creationId xmlns:a16="http://schemas.microsoft.com/office/drawing/2014/main" id="{5BFCEDC5-F9AD-48CA-8C38-EA929D35D9C2}"/>
              </a:ext>
            </a:extLst>
          </p:cNvPr>
          <p:cNvSpPr/>
          <p:nvPr/>
        </p:nvSpPr>
        <p:spPr>
          <a:xfrm>
            <a:off x="32953478" y="6680597"/>
            <a:ext cx="10585987" cy="2846933"/>
          </a:xfrm>
          <a:prstGeom prst="rect">
            <a:avLst/>
          </a:prstGeom>
        </p:spPr>
        <p:txBody>
          <a:bodyPr wrap="square">
            <a:spAutoFit/>
          </a:bodyPr>
          <a:lstStyle/>
          <a:p>
            <a:r>
              <a:rPr lang="en-US" sz="2400" dirty="0"/>
              <a:t>in any autistic individual of any gender. Conversely, some females may have more stereotypically "male” ASD traits. </a:t>
            </a:r>
          </a:p>
          <a:p>
            <a:endParaRPr lang="en-US" sz="1100" dirty="0"/>
          </a:p>
          <a:p>
            <a:r>
              <a:rPr lang="en-US" sz="2400" dirty="0">
                <a:solidFill>
                  <a:schemeClr val="tx1">
                    <a:lumMod val="95000"/>
                    <a:lumOff val="5000"/>
                  </a:schemeClr>
                </a:solidFill>
              </a:rPr>
              <a:t>T</a:t>
            </a:r>
            <a:r>
              <a:rPr lang="en-US" sz="2400" dirty="0"/>
              <a:t>here is a glaring lack of research targeting non-binary and transgender autistic people. The autism community is more gender diverse than the general population; 24% of gender-diverse people are autistic</a:t>
            </a:r>
            <a:r>
              <a:rPr lang="en-US" sz="2400" baseline="30000" dirty="0"/>
              <a:t>1,6</a:t>
            </a:r>
            <a:r>
              <a:rPr lang="en-US" sz="2400" dirty="0"/>
              <a:t> highlighting the need for future broader gender diversity when educating students on autism diagnostics and treatments.  </a:t>
            </a:r>
          </a:p>
        </p:txBody>
      </p:sp>
      <p:sp>
        <p:nvSpPr>
          <p:cNvPr id="61" name="conclusions">
            <a:extLst>
              <a:ext uri="{FF2B5EF4-FFF2-40B4-BE49-F238E27FC236}">
                <a16:creationId xmlns:a16="http://schemas.microsoft.com/office/drawing/2014/main" id="{14CC1009-B238-401D-A17D-C52EB34F7C33}"/>
              </a:ext>
            </a:extLst>
          </p:cNvPr>
          <p:cNvSpPr txBox="1"/>
          <p:nvPr/>
        </p:nvSpPr>
        <p:spPr>
          <a:xfrm>
            <a:off x="33103156" y="9520606"/>
            <a:ext cx="10309232" cy="707688"/>
          </a:xfrm>
          <a:prstGeom prst="rect">
            <a:avLst/>
          </a:prstGeom>
          <a:noFill/>
        </p:spPr>
        <p:txBody>
          <a:bodyPr wrap="square" lIns="91257" tIns="45622" rIns="91257" bIns="45622" rtlCol="0">
            <a:spAutoFit/>
          </a:bodyPr>
          <a:lstStyle/>
          <a:p>
            <a:pPr algn="ctr"/>
            <a:r>
              <a:rPr lang="en-US" sz="4000" b="1" dirty="0">
                <a:solidFill>
                  <a:srgbClr val="1F7F9B"/>
                </a:solidFill>
                <a:latin typeface="+mj-lt"/>
              </a:rPr>
              <a:t>Future Directions</a:t>
            </a:r>
          </a:p>
        </p:txBody>
      </p:sp>
      <p:sp>
        <p:nvSpPr>
          <p:cNvPr id="2" name="TextBox 1">
            <a:extLst>
              <a:ext uri="{FF2B5EF4-FFF2-40B4-BE49-F238E27FC236}">
                <a16:creationId xmlns:a16="http://schemas.microsoft.com/office/drawing/2014/main" id="{12675BEC-F326-49B8-A14C-C25D85DACAE1}"/>
              </a:ext>
            </a:extLst>
          </p:cNvPr>
          <p:cNvSpPr txBox="1"/>
          <p:nvPr/>
        </p:nvSpPr>
        <p:spPr>
          <a:xfrm>
            <a:off x="35333871" y="10949583"/>
            <a:ext cx="1788427" cy="523220"/>
          </a:xfrm>
          <a:prstGeom prst="rect">
            <a:avLst/>
          </a:prstGeom>
          <a:noFill/>
        </p:spPr>
        <p:txBody>
          <a:bodyPr wrap="square" rtlCol="0">
            <a:spAutoFit/>
          </a:bodyPr>
          <a:lstStyle/>
          <a:p>
            <a:r>
              <a:rPr lang="en-US" dirty="0"/>
              <a:t>Module Implementation</a:t>
            </a:r>
          </a:p>
        </p:txBody>
      </p:sp>
      <p:sp>
        <p:nvSpPr>
          <p:cNvPr id="64" name="Rectangle 63">
            <a:extLst>
              <a:ext uri="{FF2B5EF4-FFF2-40B4-BE49-F238E27FC236}">
                <a16:creationId xmlns:a16="http://schemas.microsoft.com/office/drawing/2014/main" id="{61B4FECE-2CE4-49B3-B6D1-54C3BC1EAB17}"/>
              </a:ext>
            </a:extLst>
          </p:cNvPr>
          <p:cNvSpPr/>
          <p:nvPr/>
        </p:nvSpPr>
        <p:spPr>
          <a:xfrm>
            <a:off x="34526839" y="10297945"/>
            <a:ext cx="7321762" cy="1779867"/>
          </a:xfrm>
          <a:prstGeom prst="rect">
            <a:avLst/>
          </a:prstGeom>
          <a:solidFill>
            <a:srgbClr val="11515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t>Incorporate ASD female video  </a:t>
            </a:r>
          </a:p>
          <a:p>
            <a:pPr algn="r"/>
            <a:r>
              <a:rPr lang="en-US" sz="2000" dirty="0"/>
              <a:t>interviews into module</a:t>
            </a:r>
          </a:p>
          <a:p>
            <a:pPr algn="r"/>
            <a:endParaRPr lang="en-US" sz="2000" dirty="0"/>
          </a:p>
          <a:p>
            <a:pPr algn="r"/>
            <a:r>
              <a:rPr lang="en-US" sz="2000" dirty="0"/>
              <a:t>Implement module </a:t>
            </a:r>
          </a:p>
          <a:p>
            <a:pPr algn="r"/>
            <a:r>
              <a:rPr lang="en-US" sz="2000" dirty="0"/>
              <a:t>&amp; assess its efficacy</a:t>
            </a:r>
          </a:p>
        </p:txBody>
      </p:sp>
      <p:sp>
        <p:nvSpPr>
          <p:cNvPr id="65" name="Arrow: Pentagon 64">
            <a:extLst>
              <a:ext uri="{FF2B5EF4-FFF2-40B4-BE49-F238E27FC236}">
                <a16:creationId xmlns:a16="http://schemas.microsoft.com/office/drawing/2014/main" id="{98E1A8A7-E3AC-49C1-85A0-F3AB4C505699}"/>
              </a:ext>
              <a:ext uri="{C183D7F6-B498-43B3-948B-1728B52AA6E4}">
                <adec:decorative xmlns:adec="http://schemas.microsoft.com/office/drawing/2017/decorative" xmlns="" val="1"/>
              </a:ext>
            </a:extLst>
          </p:cNvPr>
          <p:cNvSpPr/>
          <p:nvPr/>
        </p:nvSpPr>
        <p:spPr>
          <a:xfrm>
            <a:off x="34551281" y="10294870"/>
            <a:ext cx="3353608" cy="1767327"/>
          </a:xfrm>
          <a:prstGeom prst="homePlate">
            <a:avLst/>
          </a:prstGeom>
          <a:solidFill>
            <a:srgbClr val="21A0B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MODULE</a:t>
            </a:r>
          </a:p>
          <a:p>
            <a:pPr algn="ctr"/>
            <a:r>
              <a:rPr lang="en-US" sz="2400" dirty="0"/>
              <a:t>IMPLEMENTATION</a:t>
            </a:r>
          </a:p>
        </p:txBody>
      </p:sp>
      <p:sp>
        <p:nvSpPr>
          <p:cNvPr id="60" name="TextBox 59">
            <a:extLst>
              <a:ext uri="{FF2B5EF4-FFF2-40B4-BE49-F238E27FC236}">
                <a16:creationId xmlns:a16="http://schemas.microsoft.com/office/drawing/2014/main" id="{C63CCE9F-006C-4C3C-8FE1-D06BF97B0CCD}"/>
              </a:ext>
            </a:extLst>
          </p:cNvPr>
          <p:cNvSpPr txBox="1"/>
          <p:nvPr/>
        </p:nvSpPr>
        <p:spPr>
          <a:xfrm>
            <a:off x="34972109" y="12713254"/>
            <a:ext cx="1788427" cy="307777"/>
          </a:xfrm>
          <a:prstGeom prst="rect">
            <a:avLst/>
          </a:prstGeom>
          <a:noFill/>
        </p:spPr>
        <p:txBody>
          <a:bodyPr wrap="square" rtlCol="0">
            <a:spAutoFit/>
          </a:bodyPr>
          <a:lstStyle/>
          <a:p>
            <a:r>
              <a:rPr lang="en-US" dirty="0"/>
              <a:t>Gender Inclusivity</a:t>
            </a:r>
          </a:p>
        </p:txBody>
      </p:sp>
      <p:sp>
        <p:nvSpPr>
          <p:cNvPr id="58" name="Rectangle 57">
            <a:extLst>
              <a:ext uri="{FF2B5EF4-FFF2-40B4-BE49-F238E27FC236}">
                <a16:creationId xmlns:a16="http://schemas.microsoft.com/office/drawing/2014/main" id="{0C67E40D-8143-4C63-9C90-172371E4533A}"/>
              </a:ext>
            </a:extLst>
          </p:cNvPr>
          <p:cNvSpPr/>
          <p:nvPr/>
        </p:nvSpPr>
        <p:spPr>
          <a:xfrm>
            <a:off x="34504248" y="12160245"/>
            <a:ext cx="7344353" cy="1217267"/>
          </a:xfrm>
          <a:prstGeom prst="rect">
            <a:avLst/>
          </a:prstGeom>
          <a:solidFill>
            <a:srgbClr val="A365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t>Increase gender diversity in</a:t>
            </a:r>
          </a:p>
          <a:p>
            <a:pPr algn="r"/>
            <a:r>
              <a:rPr lang="en-US" sz="2000" dirty="0"/>
              <a:t> future ASD research</a:t>
            </a:r>
          </a:p>
        </p:txBody>
      </p:sp>
      <p:sp>
        <p:nvSpPr>
          <p:cNvPr id="62" name="Arrow: Pentagon 61">
            <a:extLst>
              <a:ext uri="{FF2B5EF4-FFF2-40B4-BE49-F238E27FC236}">
                <a16:creationId xmlns:a16="http://schemas.microsoft.com/office/drawing/2014/main" id="{0002E2CC-F2F1-4F5A-8306-BE6BCF97535C}"/>
              </a:ext>
              <a:ext uri="{C183D7F6-B498-43B3-948B-1728B52AA6E4}">
                <adec:decorative xmlns:adec="http://schemas.microsoft.com/office/drawing/2017/decorative" xmlns="" val="1"/>
              </a:ext>
            </a:extLst>
          </p:cNvPr>
          <p:cNvSpPr/>
          <p:nvPr/>
        </p:nvSpPr>
        <p:spPr>
          <a:xfrm>
            <a:off x="34506099" y="12175860"/>
            <a:ext cx="2998113" cy="1201652"/>
          </a:xfrm>
          <a:prstGeom prst="homePlate">
            <a:avLst/>
          </a:prstGeom>
          <a:solidFill>
            <a:srgbClr val="5826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GENDER INCLUSIVITY</a:t>
            </a:r>
          </a:p>
        </p:txBody>
      </p:sp>
      <p:sp>
        <p:nvSpPr>
          <p:cNvPr id="21" name="references">
            <a:extLst>
              <a:ext uri="{FF2B5EF4-FFF2-40B4-BE49-F238E27FC236}">
                <a16:creationId xmlns:a16="http://schemas.microsoft.com/office/drawing/2014/main" id="{EB0296F6-82F6-4E64-8E51-EFD2479FD605}"/>
              </a:ext>
            </a:extLst>
          </p:cNvPr>
          <p:cNvSpPr txBox="1"/>
          <p:nvPr/>
        </p:nvSpPr>
        <p:spPr>
          <a:xfrm>
            <a:off x="33072201" y="13546348"/>
            <a:ext cx="10328921" cy="707688"/>
          </a:xfrm>
          <a:prstGeom prst="rect">
            <a:avLst/>
          </a:prstGeom>
          <a:noFill/>
        </p:spPr>
        <p:txBody>
          <a:bodyPr wrap="square" lIns="91257" tIns="45622" rIns="91257" bIns="45622" rtlCol="0">
            <a:spAutoFit/>
          </a:bodyPr>
          <a:lstStyle/>
          <a:p>
            <a:pPr algn="ctr"/>
            <a:r>
              <a:rPr lang="en-US" sz="4000" b="1" dirty="0">
                <a:solidFill>
                  <a:srgbClr val="1F7F9B"/>
                </a:solidFill>
                <a:latin typeface="+mj-lt"/>
              </a:rPr>
              <a:t>References</a:t>
            </a:r>
          </a:p>
        </p:txBody>
      </p:sp>
      <p:sp>
        <p:nvSpPr>
          <p:cNvPr id="4" name="TextBox 3">
            <a:extLst>
              <a:ext uri="{FF2B5EF4-FFF2-40B4-BE49-F238E27FC236}">
                <a16:creationId xmlns:a16="http://schemas.microsoft.com/office/drawing/2014/main" id="{06378E91-A001-92D2-B400-4C8F4256A4AC}"/>
              </a:ext>
            </a:extLst>
          </p:cNvPr>
          <p:cNvSpPr txBox="1"/>
          <p:nvPr/>
        </p:nvSpPr>
        <p:spPr>
          <a:xfrm>
            <a:off x="32818214" y="14231843"/>
            <a:ext cx="10697545" cy="2031325"/>
          </a:xfrm>
          <a:prstGeom prst="rect">
            <a:avLst/>
          </a:prstGeom>
          <a:noFill/>
        </p:spPr>
        <p:txBody>
          <a:bodyPr wrap="square" rtlCol="0">
            <a:spAutoFit/>
          </a:bodyPr>
          <a:lstStyle/>
          <a:p>
            <a:pPr marL="457200" indent="-457200" eaLnBrk="1" hangingPunct="1">
              <a:buFont typeface="+mj-lt"/>
              <a:buAutoNum type="arabicPeriod"/>
            </a:pPr>
            <a:r>
              <a:rPr lang="en-US" sz="1800" dirty="0" err="1"/>
              <a:t>Dattaro</a:t>
            </a:r>
            <a:r>
              <a:rPr lang="en-US" sz="1800" dirty="0"/>
              <a:t>, Laura. Gender and Sexuality in Autism, Explained. (2020, September 18). </a:t>
            </a:r>
            <a:r>
              <a:rPr lang="en-US" sz="1800" i="1" dirty="0"/>
              <a:t>Spectrum.</a:t>
            </a:r>
          </a:p>
          <a:p>
            <a:pPr marL="457200" indent="-457200" eaLnBrk="1" hangingPunct="1">
              <a:buFont typeface="+mj-lt"/>
              <a:buAutoNum type="arabicPeriod"/>
            </a:pPr>
            <a:r>
              <a:rPr lang="en-US" sz="1800" i="1" dirty="0"/>
              <a:t> </a:t>
            </a:r>
            <a:r>
              <a:rPr lang="en-US" sz="1800" dirty="0"/>
              <a:t>Hull, L., Lai, M.-C., Baron-Cohen, S., Allison, C., Smith, P., </a:t>
            </a:r>
            <a:r>
              <a:rPr lang="en-US" sz="1800" dirty="0" err="1"/>
              <a:t>Petrides</a:t>
            </a:r>
            <a:r>
              <a:rPr lang="en-US" sz="1800" dirty="0"/>
              <a:t>, K. V., &amp; Mandy, W. (2020). Gender differences in self-reported camouflaging in autistic and non-autistic adults—</a:t>
            </a:r>
            <a:r>
              <a:rPr lang="en-US" sz="1800" i="1" dirty="0"/>
              <a:t>Autism : The Int. J. of Research and Practice</a:t>
            </a:r>
            <a:r>
              <a:rPr lang="en-US" sz="1800" dirty="0"/>
              <a:t>, </a:t>
            </a:r>
            <a:r>
              <a:rPr lang="en-US" sz="1800" i="1" dirty="0"/>
              <a:t>24</a:t>
            </a:r>
            <a:r>
              <a:rPr lang="en-US" sz="1800" dirty="0"/>
              <a:t>(2), 352–363.</a:t>
            </a:r>
          </a:p>
          <a:p>
            <a:pPr marL="457200" indent="-457200">
              <a:buFont typeface="+mj-lt"/>
              <a:buAutoNum type="arabicPeriod"/>
            </a:pPr>
            <a:r>
              <a:rPr lang="en-US" sz="1800" dirty="0"/>
              <a:t>Hull, L., Levy, L., Lai, M.-C., </a:t>
            </a:r>
            <a:r>
              <a:rPr lang="en-US" sz="1800" dirty="0" err="1"/>
              <a:t>Petrides</a:t>
            </a:r>
            <a:r>
              <a:rPr lang="en-US" sz="1800" dirty="0"/>
              <a:t>, K. V., Baron-Cohen, S., Allison, C., Smith, P., &amp; Mandy, W. (2021). Is social camouflaging associated with anxiety and depression in autistic adults? </a:t>
            </a:r>
            <a:r>
              <a:rPr lang="en-US" sz="1800" i="1" dirty="0" err="1"/>
              <a:t>Molec</a:t>
            </a:r>
            <a:r>
              <a:rPr lang="en-US" sz="1800" i="1" dirty="0"/>
              <a:t>. Autism</a:t>
            </a:r>
            <a:r>
              <a:rPr lang="en-US" sz="1800" dirty="0"/>
              <a:t>, </a:t>
            </a:r>
            <a:r>
              <a:rPr lang="en-US" sz="1800" i="1" dirty="0"/>
              <a:t>12</a:t>
            </a:r>
            <a:r>
              <a:rPr lang="en-US" sz="1800" dirty="0"/>
              <a:t>(1), 13.</a:t>
            </a:r>
          </a:p>
        </p:txBody>
      </p:sp>
      <p:sp>
        <p:nvSpPr>
          <p:cNvPr id="22" name="references text">
            <a:extLst>
              <a:ext uri="{FF2B5EF4-FFF2-40B4-BE49-F238E27FC236}">
                <a16:creationId xmlns:a16="http://schemas.microsoft.com/office/drawing/2014/main" id="{C9DFF6E0-C1A9-450D-9F11-3E9C7FC2FB96}"/>
              </a:ext>
            </a:extLst>
          </p:cNvPr>
          <p:cNvSpPr txBox="1">
            <a:spLocks noChangeArrowheads="1"/>
          </p:cNvSpPr>
          <p:nvPr/>
        </p:nvSpPr>
        <p:spPr bwMode="auto">
          <a:xfrm>
            <a:off x="32818214" y="16198087"/>
            <a:ext cx="10721251" cy="923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marL="457200" indent="-457200" eaLnBrk="1" hangingPunct="1">
              <a:buFont typeface="+mj-lt"/>
              <a:buAutoNum type="arabicPeriod" startAt="4"/>
            </a:pPr>
            <a:r>
              <a:rPr lang="en-US" sz="1800" dirty="0"/>
              <a:t>Lai, M.-C., Lombardo, M. V., Auyeung, B., Chakrabarti, B., &amp; Baron-Cohen, S. (2015). Sex/Gender Differences and Autism: Setting the Scene for Future Research. </a:t>
            </a:r>
            <a:r>
              <a:rPr lang="en-US" sz="1800" i="1" dirty="0"/>
              <a:t>J. of Am. Ac. of Child &amp; Ad. Psychiatry</a:t>
            </a:r>
            <a:r>
              <a:rPr lang="en-US" sz="1800" dirty="0"/>
              <a:t>, </a:t>
            </a:r>
            <a:r>
              <a:rPr lang="en-US" sz="1800" i="1" dirty="0"/>
              <a:t>54</a:t>
            </a:r>
            <a:r>
              <a:rPr lang="en-US" sz="1800" dirty="0"/>
              <a:t>(1), 11–24.</a:t>
            </a:r>
          </a:p>
        </p:txBody>
      </p:sp>
      <p:sp>
        <p:nvSpPr>
          <p:cNvPr id="15" name="TextBox 14">
            <a:extLst>
              <a:ext uri="{FF2B5EF4-FFF2-40B4-BE49-F238E27FC236}">
                <a16:creationId xmlns:a16="http://schemas.microsoft.com/office/drawing/2014/main" id="{CC6DCC2D-FCC7-4560-BAEE-FB3DF30744EF}"/>
              </a:ext>
            </a:extLst>
          </p:cNvPr>
          <p:cNvSpPr txBox="1"/>
          <p:nvPr/>
        </p:nvSpPr>
        <p:spPr>
          <a:xfrm>
            <a:off x="32818214" y="17020008"/>
            <a:ext cx="10748830" cy="1754326"/>
          </a:xfrm>
          <a:prstGeom prst="rect">
            <a:avLst/>
          </a:prstGeom>
          <a:noFill/>
        </p:spPr>
        <p:txBody>
          <a:bodyPr wrap="square" rtlCol="0">
            <a:spAutoFit/>
          </a:bodyPr>
          <a:lstStyle/>
          <a:p>
            <a:pPr marL="457200" indent="-457200">
              <a:buFont typeface="+mj-lt"/>
              <a:buAutoNum type="arabicPeriod" startAt="5"/>
            </a:pPr>
            <a:r>
              <a:rPr lang="en-US" sz="1800" dirty="0"/>
              <a:t>Loomes, R., Hull, L., &amp; Mandy, W. P. L. (2017). What Is the Male-to-Female Ratio in Autism Spectrum Disorder? A Systematic Review and Meta-Analysis. </a:t>
            </a:r>
            <a:r>
              <a:rPr lang="en-US" sz="1800" i="1" dirty="0"/>
              <a:t>J. of Am. Ac. of Child &amp; Ad. Psychiatry</a:t>
            </a:r>
            <a:r>
              <a:rPr lang="en-US" sz="1800" dirty="0"/>
              <a:t>, </a:t>
            </a:r>
            <a:r>
              <a:rPr lang="en-US" sz="1800" i="1" dirty="0"/>
              <a:t>56</a:t>
            </a:r>
            <a:r>
              <a:rPr lang="en-US" sz="1800" dirty="0"/>
              <a:t>(6), 466–474. </a:t>
            </a:r>
          </a:p>
          <a:p>
            <a:pPr marL="457200" indent="-457200" eaLnBrk="1" hangingPunct="1">
              <a:buFont typeface="+mj-lt"/>
              <a:buAutoNum type="arabicPeriod" startAt="5"/>
            </a:pPr>
            <a:r>
              <a:rPr lang="en-US" sz="1800" dirty="0" err="1"/>
              <a:t>Warrier</a:t>
            </a:r>
            <a:r>
              <a:rPr lang="en-US" sz="1800" dirty="0"/>
              <a:t>, V., Greenberg, D. M., Weir, E., Buckingham, C., Smith, P., Lai, M.-C., Allison, C., &amp; Baron-Cohen, S. (2020b). Elevated rates of autism, other neurodevelopmental and psychiatric diagnoses, and autistic traits in transgender and gender-diverse individuals. </a:t>
            </a:r>
            <a:r>
              <a:rPr lang="en-US" sz="1800" i="1" dirty="0" err="1"/>
              <a:t>Nat.Comm</a:t>
            </a:r>
            <a:r>
              <a:rPr lang="en-US" sz="1800" i="1" dirty="0"/>
              <a:t>.</a:t>
            </a:r>
            <a:r>
              <a:rPr lang="en-US" sz="1800" dirty="0"/>
              <a:t>, </a:t>
            </a:r>
            <a:r>
              <a:rPr lang="en-US" sz="1800" i="1" dirty="0"/>
              <a:t>11</a:t>
            </a:r>
            <a:r>
              <a:rPr lang="en-US" sz="1800" dirty="0"/>
              <a:t>(1), 3959.</a:t>
            </a:r>
            <a:endParaRPr lang="en-US" dirty="0"/>
          </a:p>
        </p:txBody>
      </p:sp>
      <p:sp>
        <p:nvSpPr>
          <p:cNvPr id="23" name="TextBox 22">
            <a:extLst>
              <a:ext uri="{FF2B5EF4-FFF2-40B4-BE49-F238E27FC236}">
                <a16:creationId xmlns:a16="http://schemas.microsoft.com/office/drawing/2014/main" id="{9E38D463-7FD7-94A3-607D-DE6822344B40}"/>
              </a:ext>
            </a:extLst>
          </p:cNvPr>
          <p:cNvSpPr txBox="1"/>
          <p:nvPr/>
        </p:nvSpPr>
        <p:spPr>
          <a:xfrm>
            <a:off x="32818214" y="18767869"/>
            <a:ext cx="7624388" cy="923330"/>
          </a:xfrm>
          <a:prstGeom prst="rect">
            <a:avLst/>
          </a:prstGeom>
          <a:noFill/>
        </p:spPr>
        <p:txBody>
          <a:bodyPr wrap="square" rtlCol="0">
            <a:spAutoFit/>
          </a:bodyPr>
          <a:lstStyle/>
          <a:p>
            <a:pPr marL="342900" indent="-342900">
              <a:buFont typeface="+mj-lt"/>
              <a:buAutoNum type="arabicPeriod" startAt="7"/>
            </a:pPr>
            <a:r>
              <a:rPr lang="en-US" sz="1800" dirty="0"/>
              <a:t>Whitlock, A., Fulton, K., Lai, M.-C., </a:t>
            </a:r>
            <a:r>
              <a:rPr lang="en-US" sz="1800" dirty="0" err="1"/>
              <a:t>Pellicano</a:t>
            </a:r>
            <a:r>
              <a:rPr lang="en-US" sz="1800" dirty="0"/>
              <a:t>, E., &amp; Mandy, W. (2020). Recognition of Girls </a:t>
            </a:r>
            <a:r>
              <a:rPr lang="en-US" sz="1800" dirty="0">
                <a:latin typeface="+mn-lt"/>
              </a:rPr>
              <a:t>on the Autism Spectrum by Primary School Educators: An Experimental Study. </a:t>
            </a:r>
            <a:r>
              <a:rPr lang="en-US" sz="1800" i="1" dirty="0">
                <a:latin typeface="+mn-lt"/>
              </a:rPr>
              <a:t>AR</a:t>
            </a:r>
            <a:r>
              <a:rPr lang="en-US" sz="1800" dirty="0">
                <a:latin typeface="+mn-lt"/>
              </a:rPr>
              <a:t>, </a:t>
            </a:r>
            <a:r>
              <a:rPr lang="en-US" sz="1800" i="1" dirty="0">
                <a:latin typeface="+mn-lt"/>
              </a:rPr>
              <a:t>13</a:t>
            </a:r>
            <a:r>
              <a:rPr lang="en-US" sz="1800" dirty="0">
                <a:latin typeface="+mn-lt"/>
              </a:rPr>
              <a:t>(8), 1358–1372. </a:t>
            </a:r>
          </a:p>
        </p:txBody>
      </p:sp>
      <p:sp>
        <p:nvSpPr>
          <p:cNvPr id="52" name="Rectangle 51">
            <a:extLst>
              <a:ext uri="{FF2B5EF4-FFF2-40B4-BE49-F238E27FC236}">
                <a16:creationId xmlns:a16="http://schemas.microsoft.com/office/drawing/2014/main" id="{71AB685D-97CD-4B00-9C5C-B9ABA26710D8}"/>
              </a:ext>
            </a:extLst>
          </p:cNvPr>
          <p:cNvSpPr/>
          <p:nvPr/>
        </p:nvSpPr>
        <p:spPr>
          <a:xfrm>
            <a:off x="32818214" y="19607606"/>
            <a:ext cx="7672234" cy="923330"/>
          </a:xfrm>
          <a:prstGeom prst="rect">
            <a:avLst/>
          </a:prstGeom>
        </p:spPr>
        <p:txBody>
          <a:bodyPr wrap="square">
            <a:spAutoFit/>
          </a:bodyPr>
          <a:lstStyle/>
          <a:p>
            <a:r>
              <a:rPr lang="en-US" sz="1800" dirty="0"/>
              <a:t>8. </a:t>
            </a:r>
            <a:r>
              <a:rPr lang="en-US" sz="1800" dirty="0" err="1"/>
              <a:t>Hirvikoski</a:t>
            </a:r>
            <a:r>
              <a:rPr lang="en-US" sz="1800" dirty="0"/>
              <a:t>, T., </a:t>
            </a:r>
            <a:r>
              <a:rPr lang="en-US" sz="1800" dirty="0" err="1"/>
              <a:t>Mittendorfer-Rutz</a:t>
            </a:r>
            <a:r>
              <a:rPr lang="en-US" sz="1800" dirty="0"/>
              <a:t>, E., </a:t>
            </a:r>
            <a:r>
              <a:rPr lang="en-US" sz="1800" dirty="0" err="1"/>
              <a:t>Boman</a:t>
            </a:r>
            <a:r>
              <a:rPr lang="en-US" sz="1800" dirty="0"/>
              <a:t>, M., Larsson, H.,</a:t>
            </a:r>
          </a:p>
          <a:p>
            <a:r>
              <a:rPr lang="en-US" sz="1800" dirty="0"/>
              <a:t>    Lichtenstein, P., &amp; </a:t>
            </a:r>
            <a:r>
              <a:rPr lang="en-US" sz="1800" dirty="0" err="1"/>
              <a:t>Bölte</a:t>
            </a:r>
            <a:r>
              <a:rPr lang="en-US" sz="1800" dirty="0"/>
              <a:t>, S. (2016). Premature mortality in autism spectrum disorder. British J. of Psychiatry, 208(3), 232–238.</a:t>
            </a:r>
          </a:p>
        </p:txBody>
      </p:sp>
    </p:spTree>
    <p:extLst>
      <p:ext uri="{BB962C8B-B14F-4D97-AF65-F5344CB8AC3E}">
        <p14:creationId xmlns:p14="http://schemas.microsoft.com/office/powerpoint/2010/main" val="988385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EVMS template 4">
  <a:themeElements>
    <a:clrScheme name="EVMS 2011">
      <a:dk1>
        <a:srgbClr val="000000"/>
      </a:dk1>
      <a:lt1>
        <a:srgbClr val="FFFFFF"/>
      </a:lt1>
      <a:dk2>
        <a:srgbClr val="00334D"/>
      </a:dk2>
      <a:lt2>
        <a:srgbClr val="EEECE1"/>
      </a:lt2>
      <a:accent1>
        <a:srgbClr val="367C99"/>
      </a:accent1>
      <a:accent2>
        <a:srgbClr val="B64121"/>
      </a:accent2>
      <a:accent3>
        <a:srgbClr val="41C4DC"/>
      </a:accent3>
      <a:accent4>
        <a:srgbClr val="766A63"/>
      </a:accent4>
      <a:accent5>
        <a:srgbClr val="DCCE86"/>
      </a:accent5>
      <a:accent6>
        <a:srgbClr val="C6EDF5"/>
      </a:accent6>
      <a:hlink>
        <a:srgbClr val="367C99"/>
      </a:hlink>
      <a:folHlink>
        <a:srgbClr val="C050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1918</TotalTime>
  <Words>1018</Words>
  <Application>Microsoft Office PowerPoint</Application>
  <PresentationFormat>Custom</PresentationFormat>
  <Paragraphs>96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Noto Sans Symbols</vt:lpstr>
      <vt:lpstr>Wingdings</vt:lpstr>
      <vt:lpstr>EVMS template 4</vt:lpstr>
      <vt:lpstr>Investigating the Efficacy of a Female Autistic Phenotype Educational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 Remove this slide before submitting</dc:title>
  <dc:creator>Taylor-Fishwick, Jonathan S.</dc:creator>
  <cp:lastModifiedBy>Green, Kevin H.</cp:lastModifiedBy>
  <cp:revision>58</cp:revision>
  <dcterms:created xsi:type="dcterms:W3CDTF">2021-04-15T12:23:12Z</dcterms:created>
  <dcterms:modified xsi:type="dcterms:W3CDTF">2022-05-02T18:05:30Z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0x01010036D8BDB6D61E6945B3D3C7EC6E0B8CF2</vt:lpwstr>
  </property>
  <property fmtid="{D5CDD505-2E9C-101B-9397-08002B2CF9AE}" pid="3" name="_MarkAsFinal">
    <vt:bool>true</vt:bool>
  </property>
</Properties>
</file>