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2"/>
          <p:cNvGrpSpPr/>
          <p:nvPr/>
        </p:nvGrpSpPr>
        <p:grpSpPr>
          <a:xfrm>
            <a:off x="-6703" y="0"/>
            <a:ext cx="9158808" cy="1259783"/>
            <a:chOff x="-6703" y="0"/>
            <a:chExt cx="9158808" cy="1259783"/>
          </a:xfrm>
          <a:noFill/>
        </p:grpSpPr>
        <p:sp>
          <p:nvSpPr>
            <p:cNvPr id="13" name="Free Form 3"/>
            <p:cNvSpPr/>
            <p:nvPr/>
          </p:nvSpPr>
          <p:spPr>
            <a:xfrm>
              <a:off x="0" y="0"/>
              <a:ext cx="9144000" cy="1084579"/>
            </a:xfrm>
            <a:custGeom>
              <a:avLst/>
              <a:gdLst/>
              <a:ahLst/>
              <a:cxnLst/>
              <a:rect l="0" t="0" r="0" b="0"/>
              <a:pathLst>
                <a:path w="9144000" h="1084579">
                  <a:moveTo>
                    <a:pt x="0" y="0"/>
                  </a:moveTo>
                  <a:lnTo>
                    <a:pt x="0" y="1002131"/>
                  </a:lnTo>
                  <a:cubicBezTo>
                    <a:pt x="603999" y="888796"/>
                    <a:pt x="2370429" y="595287"/>
                    <a:pt x="4460494" y="595287"/>
                  </a:cubicBezTo>
                  <a:lnTo>
                    <a:pt x="4460494" y="595287"/>
                  </a:lnTo>
                  <a:cubicBezTo>
                    <a:pt x="7050049" y="595287"/>
                    <a:pt x="9144000" y="1084579"/>
                    <a:pt x="9144000" y="1084579"/>
                  </a:cubicBezTo>
                  <a:lnTo>
                    <a:pt x="9144000" y="1084579"/>
                  </a:lnTo>
                  <a:lnTo>
                    <a:pt x="9144000" y="0"/>
                  </a:lnTo>
                  <a:close/>
                </a:path>
              </a:pathLst>
            </a:custGeom>
            <a:gradFill>
              <a:gsLst>
                <a:gs pos="0">
                  <a:srgbClr val="BEE4E9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 Form 4"/>
            <p:cNvSpPr/>
            <p:nvPr/>
          </p:nvSpPr>
          <p:spPr>
            <a:xfrm>
              <a:off x="-6703" y="565048"/>
              <a:ext cx="9158808" cy="569811"/>
            </a:xfrm>
            <a:custGeom>
              <a:avLst/>
              <a:gdLst/>
              <a:ahLst/>
              <a:cxnLst/>
              <a:rect l="0" t="0" r="0" b="0"/>
              <a:pathLst>
                <a:path w="9158808" h="569810">
                  <a:moveTo>
                    <a:pt x="0" y="441807"/>
                  </a:moveTo>
                  <a:cubicBezTo>
                    <a:pt x="0" y="441807"/>
                    <a:pt x="1695246" y="92354"/>
                    <a:pt x="3779951" y="55968"/>
                  </a:cubicBezTo>
                  <a:cubicBezTo>
                    <a:pt x="6986727" y="0"/>
                    <a:pt x="9158808" y="569810"/>
                    <a:pt x="9158808" y="569810"/>
                  </a:cubicBezTo>
                </a:path>
              </a:pathLst>
            </a:custGeom>
            <a:noFill/>
            <a:ln w="38100" cmpd="sng">
              <a:solidFill>
                <a:srgbClr val="B64222"/>
              </a:solidFill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 Form 5"/>
            <p:cNvSpPr/>
            <p:nvPr/>
          </p:nvSpPr>
          <p:spPr>
            <a:xfrm>
              <a:off x="-4062" y="470694"/>
              <a:ext cx="9151276" cy="789089"/>
            </a:xfrm>
            <a:custGeom>
              <a:avLst/>
              <a:gdLst/>
              <a:ahLst/>
              <a:cxnLst/>
              <a:rect l="0" t="0" r="0" b="0"/>
              <a:pathLst>
                <a:path w="9151277" h="789089">
                  <a:moveTo>
                    <a:pt x="0" y="789089"/>
                  </a:moveTo>
                  <a:cubicBezTo>
                    <a:pt x="0" y="789089"/>
                    <a:pt x="2358301" y="94310"/>
                    <a:pt x="5499595" y="39471"/>
                  </a:cubicBezTo>
                  <a:cubicBezTo>
                    <a:pt x="7761084" y="0"/>
                    <a:pt x="9151277" y="302361"/>
                    <a:pt x="9151277" y="302361"/>
                  </a:cubicBezTo>
                </a:path>
              </a:pathLst>
            </a:custGeom>
            <a:noFill/>
            <a:ln w="25400" cmpd="sng">
              <a:solidFill>
                <a:srgbClr val="3CB0C3"/>
              </a:solidFill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6" name="Rectangle 42"/>
          <p:cNvSpPr/>
          <p:nvPr/>
        </p:nvSpPr>
        <p:spPr>
          <a:xfrm>
            <a:off x="0" y="4229100"/>
            <a:ext cx="9144000" cy="26289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EE4E9"/>
              </a:gs>
            </a:gsLst>
            <a:lin ang="5400000" scaled="1"/>
            <a:tileRect/>
          </a:gradFill>
          <a:ln w="12700" cmpd="sng">
            <a:noFill/>
            <a:prstDash val="solid"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722313" y="3252787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52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1" name="Group 2"/>
          <p:cNvGrpSpPr/>
          <p:nvPr/>
        </p:nvGrpSpPr>
        <p:grpSpPr>
          <a:xfrm>
            <a:off x="209549" y="146049"/>
            <a:ext cx="1535181" cy="492125"/>
            <a:chOff x="457200" y="457194"/>
            <a:chExt cx="1992988" cy="638882"/>
          </a:xfrm>
          <a:noFill/>
        </p:grpSpPr>
        <p:sp>
          <p:nvSpPr>
            <p:cNvPr id="17" name="Free Form 3"/>
            <p:cNvSpPr/>
            <p:nvPr/>
          </p:nvSpPr>
          <p:spPr>
            <a:xfrm>
              <a:off x="457200" y="466759"/>
              <a:ext cx="438721" cy="458381"/>
            </a:xfrm>
            <a:custGeom>
              <a:avLst/>
              <a:gdLst/>
              <a:ahLst/>
              <a:cxnLst/>
              <a:rect l="0" t="0" r="0" b="0"/>
              <a:pathLst>
                <a:path w="438721" h="458381">
                  <a:moveTo>
                    <a:pt x="0" y="458381"/>
                  </a:moveTo>
                  <a:lnTo>
                    <a:pt x="0" y="424764"/>
                  </a:lnTo>
                  <a:cubicBezTo>
                    <a:pt x="17132" y="422833"/>
                    <a:pt x="59664" y="431711"/>
                    <a:pt x="65392" y="408279"/>
                  </a:cubicBezTo>
                  <a:cubicBezTo>
                    <a:pt x="67957" y="401180"/>
                    <a:pt x="67284" y="393623"/>
                    <a:pt x="67284" y="386016"/>
                  </a:cubicBezTo>
                  <a:lnTo>
                    <a:pt x="67284" y="61569"/>
                  </a:lnTo>
                  <a:cubicBezTo>
                    <a:pt x="67284" y="57111"/>
                    <a:pt x="67957" y="51396"/>
                    <a:pt x="65392" y="47612"/>
                  </a:cubicBezTo>
                  <a:cubicBezTo>
                    <a:pt x="62839" y="41249"/>
                    <a:pt x="60299" y="38049"/>
                    <a:pt x="53327" y="36804"/>
                  </a:cubicBezTo>
                  <a:cubicBezTo>
                    <a:pt x="36182" y="32981"/>
                    <a:pt x="17792" y="33616"/>
                    <a:pt x="0" y="33616"/>
                  </a:cubicBezTo>
                  <a:lnTo>
                    <a:pt x="0" y="0"/>
                  </a:lnTo>
                  <a:lnTo>
                    <a:pt x="427304" y="0"/>
                  </a:lnTo>
                  <a:lnTo>
                    <a:pt x="431711" y="165036"/>
                  </a:lnTo>
                  <a:lnTo>
                    <a:pt x="399999" y="165036"/>
                  </a:lnTo>
                  <a:cubicBezTo>
                    <a:pt x="372694" y="72364"/>
                    <a:pt x="340956" y="32981"/>
                    <a:pt x="239356" y="32981"/>
                  </a:cubicBezTo>
                  <a:cubicBezTo>
                    <a:pt x="224116" y="32981"/>
                    <a:pt x="208229" y="33616"/>
                    <a:pt x="194284" y="40005"/>
                  </a:cubicBezTo>
                  <a:cubicBezTo>
                    <a:pt x="189826" y="43154"/>
                    <a:pt x="185394" y="46939"/>
                    <a:pt x="184111" y="52654"/>
                  </a:cubicBezTo>
                  <a:cubicBezTo>
                    <a:pt x="179654" y="62839"/>
                    <a:pt x="180276" y="74231"/>
                    <a:pt x="180276" y="85051"/>
                  </a:cubicBezTo>
                  <a:lnTo>
                    <a:pt x="180276" y="205066"/>
                  </a:lnTo>
                  <a:cubicBezTo>
                    <a:pt x="243166" y="210108"/>
                    <a:pt x="273659" y="173926"/>
                    <a:pt x="280619" y="114935"/>
                  </a:cubicBezTo>
                  <a:lnTo>
                    <a:pt x="312978" y="114935"/>
                  </a:lnTo>
                  <a:lnTo>
                    <a:pt x="315556" y="335889"/>
                  </a:lnTo>
                  <a:lnTo>
                    <a:pt x="281266" y="335889"/>
                  </a:lnTo>
                  <a:cubicBezTo>
                    <a:pt x="278714" y="274866"/>
                    <a:pt x="243776" y="236778"/>
                    <a:pt x="180276" y="238709"/>
                  </a:cubicBezTo>
                  <a:lnTo>
                    <a:pt x="180276" y="377736"/>
                  </a:lnTo>
                  <a:cubicBezTo>
                    <a:pt x="180276" y="405676"/>
                    <a:pt x="179031" y="419023"/>
                    <a:pt x="210146" y="422148"/>
                  </a:cubicBezTo>
                  <a:cubicBezTo>
                    <a:pt x="221576" y="423456"/>
                    <a:pt x="232981" y="424764"/>
                    <a:pt x="244411" y="424764"/>
                  </a:cubicBezTo>
                  <a:cubicBezTo>
                    <a:pt x="344754" y="424764"/>
                    <a:pt x="380301" y="379653"/>
                    <a:pt x="406984" y="287578"/>
                  </a:cubicBezTo>
                  <a:lnTo>
                    <a:pt x="438721" y="290118"/>
                  </a:lnTo>
                  <a:lnTo>
                    <a:pt x="431711" y="458381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 Form 4"/>
            <p:cNvSpPr/>
            <p:nvPr/>
          </p:nvSpPr>
          <p:spPr>
            <a:xfrm>
              <a:off x="907409" y="466764"/>
              <a:ext cx="505435" cy="467893"/>
            </a:xfrm>
            <a:custGeom>
              <a:avLst/>
              <a:gdLst/>
              <a:ahLst/>
              <a:cxnLst/>
              <a:rect l="0" t="0" r="0" b="0"/>
              <a:pathLst>
                <a:path w="505434" h="467893">
                  <a:moveTo>
                    <a:pt x="0" y="0"/>
                  </a:moveTo>
                  <a:lnTo>
                    <a:pt x="229260" y="0"/>
                  </a:lnTo>
                  <a:lnTo>
                    <a:pt x="229260" y="33616"/>
                  </a:lnTo>
                  <a:cubicBezTo>
                    <a:pt x="215315" y="36182"/>
                    <a:pt x="185419" y="30467"/>
                    <a:pt x="176542" y="44462"/>
                  </a:cubicBezTo>
                  <a:cubicBezTo>
                    <a:pt x="174002" y="53276"/>
                    <a:pt x="178434" y="61556"/>
                    <a:pt x="181648" y="69799"/>
                  </a:cubicBezTo>
                  <a:lnTo>
                    <a:pt x="285127" y="332689"/>
                  </a:lnTo>
                  <a:lnTo>
                    <a:pt x="377825" y="97129"/>
                  </a:lnTo>
                  <a:cubicBezTo>
                    <a:pt x="380352" y="88874"/>
                    <a:pt x="382269" y="82511"/>
                    <a:pt x="382269" y="74218"/>
                  </a:cubicBezTo>
                  <a:cubicBezTo>
                    <a:pt x="382269" y="43154"/>
                    <a:pt x="344169" y="32346"/>
                    <a:pt x="319417" y="33616"/>
                  </a:cubicBezTo>
                  <a:lnTo>
                    <a:pt x="319417" y="0"/>
                  </a:lnTo>
                  <a:lnTo>
                    <a:pt x="505434" y="0"/>
                  </a:lnTo>
                  <a:lnTo>
                    <a:pt x="505434" y="33616"/>
                  </a:lnTo>
                  <a:cubicBezTo>
                    <a:pt x="457834" y="36804"/>
                    <a:pt x="431749" y="81241"/>
                    <a:pt x="415290" y="120599"/>
                  </a:cubicBezTo>
                  <a:lnTo>
                    <a:pt x="273684" y="467893"/>
                  </a:lnTo>
                  <a:lnTo>
                    <a:pt x="221615" y="467893"/>
                  </a:lnTo>
                  <a:lnTo>
                    <a:pt x="66738" y="82511"/>
                  </a:lnTo>
                  <a:cubicBezTo>
                    <a:pt x="57797" y="60883"/>
                    <a:pt x="51485" y="40589"/>
                    <a:pt x="25463" y="35496"/>
                  </a:cubicBezTo>
                  <a:cubicBezTo>
                    <a:pt x="17183" y="34937"/>
                    <a:pt x="8280" y="34239"/>
                    <a:pt x="0" y="3361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 Form 5"/>
            <p:cNvSpPr/>
            <p:nvPr/>
          </p:nvSpPr>
          <p:spPr>
            <a:xfrm>
              <a:off x="1431209" y="466768"/>
              <a:ext cx="606972" cy="458368"/>
            </a:xfrm>
            <a:custGeom>
              <a:avLst/>
              <a:gdLst/>
              <a:ahLst/>
              <a:cxnLst/>
              <a:rect l="0" t="0" r="0" b="0"/>
              <a:pathLst>
                <a:path w="606971" h="458368">
                  <a:moveTo>
                    <a:pt x="68541" y="75501"/>
                  </a:moveTo>
                  <a:cubicBezTo>
                    <a:pt x="68541" y="64731"/>
                    <a:pt x="71069" y="46329"/>
                    <a:pt x="60286" y="39306"/>
                  </a:cubicBezTo>
                  <a:cubicBezTo>
                    <a:pt x="50800" y="32981"/>
                    <a:pt x="29184" y="34239"/>
                    <a:pt x="17741" y="33604"/>
                  </a:cubicBezTo>
                  <a:lnTo>
                    <a:pt x="1892" y="33604"/>
                  </a:lnTo>
                  <a:lnTo>
                    <a:pt x="1892" y="0"/>
                  </a:lnTo>
                  <a:lnTo>
                    <a:pt x="207594" y="0"/>
                  </a:lnTo>
                  <a:lnTo>
                    <a:pt x="306641" y="278053"/>
                  </a:lnTo>
                  <a:lnTo>
                    <a:pt x="401231" y="0"/>
                  </a:lnTo>
                  <a:lnTo>
                    <a:pt x="606297" y="0"/>
                  </a:lnTo>
                  <a:lnTo>
                    <a:pt x="606297" y="33604"/>
                  </a:lnTo>
                  <a:lnTo>
                    <a:pt x="586638" y="33604"/>
                  </a:lnTo>
                  <a:cubicBezTo>
                    <a:pt x="572643" y="33604"/>
                    <a:pt x="554863" y="31724"/>
                    <a:pt x="545325" y="44462"/>
                  </a:cubicBezTo>
                  <a:cubicBezTo>
                    <a:pt x="540918" y="59639"/>
                    <a:pt x="542175" y="75501"/>
                    <a:pt x="542175" y="90728"/>
                  </a:cubicBezTo>
                  <a:lnTo>
                    <a:pt x="542175" y="396151"/>
                  </a:lnTo>
                  <a:cubicBezTo>
                    <a:pt x="543433" y="399910"/>
                    <a:pt x="542797" y="403707"/>
                    <a:pt x="544106" y="407606"/>
                  </a:cubicBezTo>
                  <a:cubicBezTo>
                    <a:pt x="547890" y="427278"/>
                    <a:pt x="575818" y="424052"/>
                    <a:pt x="590461" y="424764"/>
                  </a:cubicBezTo>
                  <a:lnTo>
                    <a:pt x="606971" y="424764"/>
                  </a:lnTo>
                  <a:lnTo>
                    <a:pt x="606971" y="458368"/>
                  </a:lnTo>
                  <a:lnTo>
                    <a:pt x="365658" y="458368"/>
                  </a:lnTo>
                  <a:lnTo>
                    <a:pt x="365658" y="424764"/>
                  </a:lnTo>
                  <a:lnTo>
                    <a:pt x="402488" y="424764"/>
                  </a:lnTo>
                  <a:cubicBezTo>
                    <a:pt x="406946" y="422148"/>
                    <a:pt x="412661" y="422148"/>
                    <a:pt x="417093" y="420306"/>
                  </a:cubicBezTo>
                  <a:cubicBezTo>
                    <a:pt x="422198" y="418388"/>
                    <a:pt x="425983" y="413931"/>
                    <a:pt x="426567" y="408876"/>
                  </a:cubicBezTo>
                  <a:cubicBezTo>
                    <a:pt x="429818" y="402526"/>
                    <a:pt x="429171" y="395503"/>
                    <a:pt x="429171" y="388531"/>
                  </a:cubicBezTo>
                  <a:lnTo>
                    <a:pt x="429171" y="41871"/>
                  </a:lnTo>
                  <a:lnTo>
                    <a:pt x="428497" y="41871"/>
                  </a:lnTo>
                  <a:lnTo>
                    <a:pt x="287616" y="458368"/>
                  </a:lnTo>
                  <a:lnTo>
                    <a:pt x="255841" y="458368"/>
                  </a:lnTo>
                  <a:lnTo>
                    <a:pt x="110464" y="47599"/>
                  </a:lnTo>
                  <a:lnTo>
                    <a:pt x="109816" y="47599"/>
                  </a:lnTo>
                  <a:lnTo>
                    <a:pt x="109816" y="333311"/>
                  </a:lnTo>
                  <a:cubicBezTo>
                    <a:pt x="109816" y="385330"/>
                    <a:pt x="116154" y="426592"/>
                    <a:pt x="180276" y="424764"/>
                  </a:cubicBezTo>
                  <a:lnTo>
                    <a:pt x="180276" y="458368"/>
                  </a:lnTo>
                  <a:lnTo>
                    <a:pt x="0" y="458368"/>
                  </a:lnTo>
                  <a:lnTo>
                    <a:pt x="0" y="424764"/>
                  </a:lnTo>
                  <a:cubicBezTo>
                    <a:pt x="57797" y="423443"/>
                    <a:pt x="66649" y="395503"/>
                    <a:pt x="68541" y="34471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 Form 6"/>
            <p:cNvSpPr/>
            <p:nvPr/>
          </p:nvSpPr>
          <p:spPr>
            <a:xfrm>
              <a:off x="2055281" y="457194"/>
              <a:ext cx="369507" cy="477457"/>
            </a:xfrm>
            <a:custGeom>
              <a:avLst/>
              <a:gdLst/>
              <a:ahLst/>
              <a:cxnLst/>
              <a:rect l="0" t="0" r="0" b="0"/>
              <a:pathLst>
                <a:path w="369506" h="477456">
                  <a:moveTo>
                    <a:pt x="0" y="294576"/>
                  </a:moveTo>
                  <a:lnTo>
                    <a:pt x="31102" y="294576"/>
                  </a:lnTo>
                  <a:cubicBezTo>
                    <a:pt x="56476" y="366953"/>
                    <a:pt x="116776" y="444474"/>
                    <a:pt x="201904" y="444474"/>
                  </a:cubicBezTo>
                  <a:cubicBezTo>
                    <a:pt x="246392" y="444474"/>
                    <a:pt x="293941" y="423506"/>
                    <a:pt x="293941" y="372097"/>
                  </a:cubicBezTo>
                  <a:cubicBezTo>
                    <a:pt x="293941" y="329514"/>
                    <a:pt x="264160" y="312419"/>
                    <a:pt x="226047" y="305409"/>
                  </a:cubicBezTo>
                  <a:lnTo>
                    <a:pt x="180327" y="296506"/>
                  </a:lnTo>
                  <a:cubicBezTo>
                    <a:pt x="133286" y="287629"/>
                    <a:pt x="93332" y="278764"/>
                    <a:pt x="53962" y="249529"/>
                  </a:cubicBezTo>
                  <a:cubicBezTo>
                    <a:pt x="20955" y="225386"/>
                    <a:pt x="0" y="186067"/>
                    <a:pt x="0" y="144767"/>
                  </a:cubicBezTo>
                  <a:cubicBezTo>
                    <a:pt x="0" y="47002"/>
                    <a:pt x="78117" y="0"/>
                    <a:pt x="168262" y="0"/>
                  </a:cubicBezTo>
                  <a:cubicBezTo>
                    <a:pt x="208876" y="0"/>
                    <a:pt x="245681" y="11455"/>
                    <a:pt x="279361" y="34950"/>
                  </a:cubicBezTo>
                  <a:lnTo>
                    <a:pt x="313613" y="3797"/>
                  </a:lnTo>
                  <a:lnTo>
                    <a:pt x="340982" y="3797"/>
                  </a:lnTo>
                  <a:lnTo>
                    <a:pt x="349211" y="170154"/>
                  </a:lnTo>
                  <a:lnTo>
                    <a:pt x="317436" y="170154"/>
                  </a:lnTo>
                  <a:cubicBezTo>
                    <a:pt x="293941" y="102222"/>
                    <a:pt x="238721" y="33032"/>
                    <a:pt x="159981" y="33032"/>
                  </a:cubicBezTo>
                  <a:cubicBezTo>
                    <a:pt x="119964" y="33032"/>
                    <a:pt x="73012" y="52717"/>
                    <a:pt x="73012" y="99072"/>
                  </a:cubicBezTo>
                  <a:cubicBezTo>
                    <a:pt x="73012" y="144767"/>
                    <a:pt x="114960" y="157467"/>
                    <a:pt x="151739" y="165087"/>
                  </a:cubicBezTo>
                  <a:lnTo>
                    <a:pt x="191731" y="172694"/>
                  </a:lnTo>
                  <a:cubicBezTo>
                    <a:pt x="283171" y="191769"/>
                    <a:pt x="369506" y="218414"/>
                    <a:pt x="369506" y="329514"/>
                  </a:cubicBezTo>
                  <a:cubicBezTo>
                    <a:pt x="369506" y="373354"/>
                    <a:pt x="350469" y="413918"/>
                    <a:pt x="316179" y="442569"/>
                  </a:cubicBezTo>
                  <a:cubicBezTo>
                    <a:pt x="283794" y="468566"/>
                    <a:pt x="239991" y="477456"/>
                    <a:pt x="199351" y="477456"/>
                  </a:cubicBezTo>
                  <a:cubicBezTo>
                    <a:pt x="153657" y="477456"/>
                    <a:pt x="108585" y="463486"/>
                    <a:pt x="73012" y="434911"/>
                  </a:cubicBezTo>
                  <a:lnTo>
                    <a:pt x="32994" y="473659"/>
                  </a:lnTo>
                  <a:lnTo>
                    <a:pt x="5080" y="47365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 Form 7"/>
            <p:cNvSpPr/>
            <p:nvPr/>
          </p:nvSpPr>
          <p:spPr>
            <a:xfrm>
              <a:off x="489417" y="966355"/>
              <a:ext cx="77775" cy="81280"/>
            </a:xfrm>
            <a:custGeom>
              <a:avLst/>
              <a:gdLst/>
              <a:ahLst/>
              <a:cxnLst/>
              <a:rect l="0" t="0" r="0" b="0"/>
              <a:pathLst>
                <a:path w="77774" h="81279">
                  <a:moveTo>
                    <a:pt x="0" y="81279"/>
                  </a:moveTo>
                  <a:lnTo>
                    <a:pt x="0" y="75336"/>
                  </a:lnTo>
                  <a:cubicBezTo>
                    <a:pt x="3073" y="74980"/>
                    <a:pt x="10617" y="76530"/>
                    <a:pt x="11620" y="72339"/>
                  </a:cubicBezTo>
                  <a:cubicBezTo>
                    <a:pt x="12103" y="71145"/>
                    <a:pt x="11950" y="69735"/>
                    <a:pt x="11950" y="68440"/>
                  </a:cubicBezTo>
                  <a:lnTo>
                    <a:pt x="11950" y="10934"/>
                  </a:lnTo>
                  <a:cubicBezTo>
                    <a:pt x="11950" y="10159"/>
                    <a:pt x="12103" y="9105"/>
                    <a:pt x="11620" y="8470"/>
                  </a:cubicBezTo>
                  <a:cubicBezTo>
                    <a:pt x="11163" y="7340"/>
                    <a:pt x="10731" y="6769"/>
                    <a:pt x="9512" y="6515"/>
                  </a:cubicBezTo>
                  <a:cubicBezTo>
                    <a:pt x="6426" y="5880"/>
                    <a:pt x="3200" y="5956"/>
                    <a:pt x="0" y="5956"/>
                  </a:cubicBezTo>
                  <a:lnTo>
                    <a:pt x="0" y="0"/>
                  </a:lnTo>
                  <a:lnTo>
                    <a:pt x="75768" y="0"/>
                  </a:lnTo>
                  <a:lnTo>
                    <a:pt x="76542" y="29248"/>
                  </a:lnTo>
                  <a:lnTo>
                    <a:pt x="70942" y="29248"/>
                  </a:lnTo>
                  <a:cubicBezTo>
                    <a:pt x="66065" y="12801"/>
                    <a:pt x="60451" y="5880"/>
                    <a:pt x="42481" y="5880"/>
                  </a:cubicBezTo>
                  <a:cubicBezTo>
                    <a:pt x="39751" y="5880"/>
                    <a:pt x="36956" y="5956"/>
                    <a:pt x="34442" y="7073"/>
                  </a:cubicBezTo>
                  <a:cubicBezTo>
                    <a:pt x="33693" y="7683"/>
                    <a:pt x="32905" y="8381"/>
                    <a:pt x="32677" y="9321"/>
                  </a:cubicBezTo>
                  <a:cubicBezTo>
                    <a:pt x="31902" y="11163"/>
                    <a:pt x="31978" y="13144"/>
                    <a:pt x="31978" y="15087"/>
                  </a:cubicBezTo>
                  <a:lnTo>
                    <a:pt x="31978" y="36334"/>
                  </a:lnTo>
                  <a:cubicBezTo>
                    <a:pt x="43129" y="37210"/>
                    <a:pt x="48552" y="30822"/>
                    <a:pt x="49784" y="20358"/>
                  </a:cubicBezTo>
                  <a:lnTo>
                    <a:pt x="55537" y="20358"/>
                  </a:lnTo>
                  <a:lnTo>
                    <a:pt x="55943" y="59537"/>
                  </a:lnTo>
                  <a:lnTo>
                    <a:pt x="49872" y="59537"/>
                  </a:lnTo>
                  <a:cubicBezTo>
                    <a:pt x="49403" y="48780"/>
                    <a:pt x="43230" y="41998"/>
                    <a:pt x="31978" y="42341"/>
                  </a:cubicBezTo>
                  <a:lnTo>
                    <a:pt x="31978" y="66967"/>
                  </a:lnTo>
                  <a:cubicBezTo>
                    <a:pt x="31978" y="71920"/>
                    <a:pt x="31750" y="74244"/>
                    <a:pt x="37249" y="74879"/>
                  </a:cubicBezTo>
                  <a:cubicBezTo>
                    <a:pt x="39281" y="75056"/>
                    <a:pt x="41313" y="75336"/>
                    <a:pt x="43357" y="75336"/>
                  </a:cubicBezTo>
                  <a:cubicBezTo>
                    <a:pt x="61137" y="75336"/>
                    <a:pt x="67424" y="67271"/>
                    <a:pt x="72148" y="50952"/>
                  </a:cubicBezTo>
                  <a:lnTo>
                    <a:pt x="77774" y="51422"/>
                  </a:lnTo>
                  <a:lnTo>
                    <a:pt x="76542" y="812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 Form 8"/>
            <p:cNvSpPr/>
            <p:nvPr/>
          </p:nvSpPr>
          <p:spPr>
            <a:xfrm>
              <a:off x="577776" y="993013"/>
              <a:ext cx="64033" cy="56311"/>
            </a:xfrm>
            <a:custGeom>
              <a:avLst/>
              <a:gdLst/>
              <a:ahLst/>
              <a:cxnLst/>
              <a:rect l="0" t="0" r="0" b="0"/>
              <a:pathLst>
                <a:path w="64033" h="56311">
                  <a:moveTo>
                    <a:pt x="54000" y="20751"/>
                  </a:moveTo>
                  <a:lnTo>
                    <a:pt x="54000" y="39255"/>
                  </a:lnTo>
                  <a:cubicBezTo>
                    <a:pt x="54000" y="40817"/>
                    <a:pt x="54114" y="42227"/>
                    <a:pt x="54216" y="43573"/>
                  </a:cubicBezTo>
                  <a:cubicBezTo>
                    <a:pt x="54356" y="45656"/>
                    <a:pt x="55118" y="47294"/>
                    <a:pt x="57416" y="47294"/>
                  </a:cubicBezTo>
                  <a:cubicBezTo>
                    <a:pt x="58153" y="47294"/>
                    <a:pt x="59397" y="46494"/>
                    <a:pt x="59956" y="46189"/>
                  </a:cubicBezTo>
                  <a:cubicBezTo>
                    <a:pt x="60909" y="45478"/>
                    <a:pt x="61620" y="45313"/>
                    <a:pt x="62649" y="46024"/>
                  </a:cubicBezTo>
                  <a:cubicBezTo>
                    <a:pt x="64033" y="47586"/>
                    <a:pt x="61620" y="51460"/>
                    <a:pt x="60515" y="52489"/>
                  </a:cubicBezTo>
                  <a:cubicBezTo>
                    <a:pt x="58242" y="54876"/>
                    <a:pt x="54470" y="56311"/>
                    <a:pt x="51206" y="56311"/>
                  </a:cubicBezTo>
                  <a:cubicBezTo>
                    <a:pt x="48818" y="56311"/>
                    <a:pt x="46596" y="55702"/>
                    <a:pt x="44411" y="54686"/>
                  </a:cubicBezTo>
                  <a:cubicBezTo>
                    <a:pt x="41973" y="53441"/>
                    <a:pt x="39916" y="51244"/>
                    <a:pt x="39065" y="48552"/>
                  </a:cubicBezTo>
                  <a:cubicBezTo>
                    <a:pt x="33401" y="53784"/>
                    <a:pt x="25006" y="56311"/>
                    <a:pt x="17221" y="56311"/>
                  </a:cubicBezTo>
                  <a:cubicBezTo>
                    <a:pt x="8089" y="56311"/>
                    <a:pt x="0" y="53098"/>
                    <a:pt x="0" y="42773"/>
                  </a:cubicBezTo>
                  <a:cubicBezTo>
                    <a:pt x="0" y="27266"/>
                    <a:pt x="25781" y="24764"/>
                    <a:pt x="36779" y="22339"/>
                  </a:cubicBezTo>
                  <a:cubicBezTo>
                    <a:pt x="36779" y="19138"/>
                    <a:pt x="36779" y="10058"/>
                    <a:pt x="34556" y="8026"/>
                  </a:cubicBezTo>
                  <a:cubicBezTo>
                    <a:pt x="32512" y="6108"/>
                    <a:pt x="29806" y="5676"/>
                    <a:pt x="27114" y="5676"/>
                  </a:cubicBezTo>
                  <a:cubicBezTo>
                    <a:pt x="24320" y="5676"/>
                    <a:pt x="21031" y="6108"/>
                    <a:pt x="18770" y="7886"/>
                  </a:cubicBezTo>
                  <a:cubicBezTo>
                    <a:pt x="17437" y="8915"/>
                    <a:pt x="18884" y="10477"/>
                    <a:pt x="19570" y="11417"/>
                  </a:cubicBezTo>
                  <a:cubicBezTo>
                    <a:pt x="20612" y="12738"/>
                    <a:pt x="21031" y="13766"/>
                    <a:pt x="21031" y="15341"/>
                  </a:cubicBezTo>
                  <a:cubicBezTo>
                    <a:pt x="21031" y="20421"/>
                    <a:pt x="16205" y="22644"/>
                    <a:pt x="11798" y="22644"/>
                  </a:cubicBezTo>
                  <a:cubicBezTo>
                    <a:pt x="6845" y="22644"/>
                    <a:pt x="3009" y="19227"/>
                    <a:pt x="3009" y="14224"/>
                  </a:cubicBezTo>
                  <a:cubicBezTo>
                    <a:pt x="3009" y="8267"/>
                    <a:pt x="8013" y="4381"/>
                    <a:pt x="13284" y="2489"/>
                  </a:cubicBezTo>
                  <a:cubicBezTo>
                    <a:pt x="18338" y="609"/>
                    <a:pt x="23431" y="0"/>
                    <a:pt x="28778" y="0"/>
                  </a:cubicBezTo>
                  <a:cubicBezTo>
                    <a:pt x="34874" y="0"/>
                    <a:pt x="43205" y="1041"/>
                    <a:pt x="48171" y="4648"/>
                  </a:cubicBezTo>
                  <a:cubicBezTo>
                    <a:pt x="54000" y="8915"/>
                    <a:pt x="54000" y="13766"/>
                    <a:pt x="54000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 Form 9"/>
            <p:cNvSpPr/>
            <p:nvPr/>
          </p:nvSpPr>
          <p:spPr>
            <a:xfrm>
              <a:off x="596242" y="1020991"/>
              <a:ext cx="18072" cy="21005"/>
            </a:xfrm>
            <a:custGeom>
              <a:avLst/>
              <a:gdLst/>
              <a:ahLst/>
              <a:cxnLst/>
              <a:rect l="0" t="0" r="0" b="0"/>
              <a:pathLst>
                <a:path w="18072" h="21005">
                  <a:moveTo>
                    <a:pt x="0" y="13068"/>
                  </a:moveTo>
                  <a:cubicBezTo>
                    <a:pt x="0" y="17703"/>
                    <a:pt x="2476" y="21005"/>
                    <a:pt x="7404" y="21005"/>
                  </a:cubicBezTo>
                  <a:cubicBezTo>
                    <a:pt x="10020" y="21005"/>
                    <a:pt x="12357" y="19875"/>
                    <a:pt x="14389" y="18211"/>
                  </a:cubicBezTo>
                  <a:cubicBezTo>
                    <a:pt x="16294" y="16370"/>
                    <a:pt x="16649" y="14795"/>
                    <a:pt x="17424" y="12534"/>
                  </a:cubicBezTo>
                  <a:cubicBezTo>
                    <a:pt x="18072" y="10655"/>
                    <a:pt x="18072" y="6921"/>
                    <a:pt x="18072" y="4902"/>
                  </a:cubicBezTo>
                  <a:lnTo>
                    <a:pt x="18072" y="0"/>
                  </a:lnTo>
                  <a:cubicBezTo>
                    <a:pt x="10083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 Form 10"/>
            <p:cNvSpPr/>
            <p:nvPr/>
          </p:nvSpPr>
          <p:spPr>
            <a:xfrm>
              <a:off x="647410" y="993013"/>
              <a:ext cx="48146" cy="56311"/>
            </a:xfrm>
            <a:custGeom>
              <a:avLst/>
              <a:gdLst/>
              <a:ahLst/>
              <a:cxnLst/>
              <a:rect l="0" t="0" r="0" b="0"/>
              <a:pathLst>
                <a:path w="48145" h="56311">
                  <a:moveTo>
                    <a:pt x="4965" y="54622"/>
                  </a:moveTo>
                  <a:lnTo>
                    <a:pt x="596" y="54622"/>
                  </a:lnTo>
                  <a:lnTo>
                    <a:pt x="0" y="35331"/>
                  </a:lnTo>
                  <a:lnTo>
                    <a:pt x="4965" y="35331"/>
                  </a:lnTo>
                  <a:cubicBezTo>
                    <a:pt x="9017" y="43573"/>
                    <a:pt x="15201" y="50736"/>
                    <a:pt x="25209" y="50736"/>
                  </a:cubicBezTo>
                  <a:cubicBezTo>
                    <a:pt x="28575" y="50736"/>
                    <a:pt x="32283" y="49961"/>
                    <a:pt x="34455" y="47193"/>
                  </a:cubicBezTo>
                  <a:cubicBezTo>
                    <a:pt x="37376" y="39839"/>
                    <a:pt x="31051" y="38201"/>
                    <a:pt x="25514" y="36982"/>
                  </a:cubicBezTo>
                  <a:lnTo>
                    <a:pt x="18465" y="35458"/>
                  </a:lnTo>
                  <a:cubicBezTo>
                    <a:pt x="13258" y="34315"/>
                    <a:pt x="9791" y="33477"/>
                    <a:pt x="5727" y="29768"/>
                  </a:cubicBezTo>
                  <a:cubicBezTo>
                    <a:pt x="2171" y="26479"/>
                    <a:pt x="812" y="22860"/>
                    <a:pt x="812" y="17906"/>
                  </a:cubicBezTo>
                  <a:cubicBezTo>
                    <a:pt x="812" y="5727"/>
                    <a:pt x="11696" y="0"/>
                    <a:pt x="22732" y="0"/>
                  </a:cubicBezTo>
                  <a:cubicBezTo>
                    <a:pt x="27241" y="0"/>
                    <a:pt x="32511" y="1485"/>
                    <a:pt x="36347" y="3746"/>
                  </a:cubicBezTo>
                  <a:lnTo>
                    <a:pt x="40614" y="1142"/>
                  </a:lnTo>
                  <a:lnTo>
                    <a:pt x="45097" y="1142"/>
                  </a:lnTo>
                  <a:lnTo>
                    <a:pt x="45554" y="18694"/>
                  </a:lnTo>
                  <a:lnTo>
                    <a:pt x="40614" y="18694"/>
                  </a:lnTo>
                  <a:cubicBezTo>
                    <a:pt x="40284" y="18389"/>
                    <a:pt x="40284" y="17856"/>
                    <a:pt x="39827" y="17462"/>
                  </a:cubicBezTo>
                  <a:cubicBezTo>
                    <a:pt x="36131" y="11264"/>
                    <a:pt x="30619" y="5676"/>
                    <a:pt x="22847" y="5676"/>
                  </a:cubicBezTo>
                  <a:cubicBezTo>
                    <a:pt x="18351" y="5676"/>
                    <a:pt x="12966" y="7251"/>
                    <a:pt x="12966" y="12522"/>
                  </a:cubicBezTo>
                  <a:cubicBezTo>
                    <a:pt x="12966" y="16979"/>
                    <a:pt x="19240" y="17691"/>
                    <a:pt x="22517" y="18440"/>
                  </a:cubicBezTo>
                  <a:lnTo>
                    <a:pt x="27812" y="19850"/>
                  </a:lnTo>
                  <a:cubicBezTo>
                    <a:pt x="31953" y="20853"/>
                    <a:pt x="36601" y="21882"/>
                    <a:pt x="40284" y="23888"/>
                  </a:cubicBezTo>
                  <a:cubicBezTo>
                    <a:pt x="45237" y="26568"/>
                    <a:pt x="48145" y="31508"/>
                    <a:pt x="48145" y="37274"/>
                  </a:cubicBezTo>
                  <a:cubicBezTo>
                    <a:pt x="48145" y="41440"/>
                    <a:pt x="46939" y="45948"/>
                    <a:pt x="43891" y="49136"/>
                  </a:cubicBezTo>
                  <a:cubicBezTo>
                    <a:pt x="40525" y="52793"/>
                    <a:pt x="38265" y="53784"/>
                    <a:pt x="33515" y="55156"/>
                  </a:cubicBezTo>
                  <a:cubicBezTo>
                    <a:pt x="31280" y="55702"/>
                    <a:pt x="27685" y="56311"/>
                    <a:pt x="25349" y="56311"/>
                  </a:cubicBezTo>
                  <a:cubicBezTo>
                    <a:pt x="20739" y="56311"/>
                    <a:pt x="13423" y="54902"/>
                    <a:pt x="9486" y="5248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 Form 11"/>
            <p:cNvSpPr/>
            <p:nvPr/>
          </p:nvSpPr>
          <p:spPr>
            <a:xfrm>
              <a:off x="702699" y="971661"/>
              <a:ext cx="42926" cy="77661"/>
            </a:xfrm>
            <a:custGeom>
              <a:avLst/>
              <a:gdLst/>
              <a:ahLst/>
              <a:cxnLst/>
              <a:rect l="0" t="0" r="0" b="0"/>
              <a:pathLst>
                <a:path w="42926" h="77660">
                  <a:moveTo>
                    <a:pt x="0" y="29235"/>
                  </a:moveTo>
                  <a:lnTo>
                    <a:pt x="0" y="23266"/>
                  </a:lnTo>
                  <a:cubicBezTo>
                    <a:pt x="13385" y="21450"/>
                    <a:pt x="16586" y="11569"/>
                    <a:pt x="18529" y="0"/>
                  </a:cubicBezTo>
                  <a:lnTo>
                    <a:pt x="25412" y="0"/>
                  </a:lnTo>
                  <a:lnTo>
                    <a:pt x="25412" y="22491"/>
                  </a:lnTo>
                  <a:lnTo>
                    <a:pt x="40220" y="22491"/>
                  </a:lnTo>
                  <a:lnTo>
                    <a:pt x="40220" y="29235"/>
                  </a:lnTo>
                  <a:lnTo>
                    <a:pt x="25412" y="29235"/>
                  </a:lnTo>
                  <a:lnTo>
                    <a:pt x="25412" y="60604"/>
                  </a:lnTo>
                  <a:cubicBezTo>
                    <a:pt x="25412" y="62344"/>
                    <a:pt x="25412" y="63931"/>
                    <a:pt x="25730" y="65481"/>
                  </a:cubicBezTo>
                  <a:cubicBezTo>
                    <a:pt x="26276" y="67741"/>
                    <a:pt x="27673" y="68694"/>
                    <a:pt x="29870" y="68694"/>
                  </a:cubicBezTo>
                  <a:cubicBezTo>
                    <a:pt x="35852" y="68694"/>
                    <a:pt x="37325" y="59385"/>
                    <a:pt x="37198" y="55270"/>
                  </a:cubicBezTo>
                  <a:lnTo>
                    <a:pt x="42926" y="55270"/>
                  </a:lnTo>
                  <a:lnTo>
                    <a:pt x="42926" y="56146"/>
                  </a:lnTo>
                  <a:cubicBezTo>
                    <a:pt x="42926" y="68554"/>
                    <a:pt x="37439" y="77660"/>
                    <a:pt x="24028" y="77660"/>
                  </a:cubicBezTo>
                  <a:cubicBezTo>
                    <a:pt x="19418" y="77660"/>
                    <a:pt x="14604" y="76631"/>
                    <a:pt x="11315" y="73012"/>
                  </a:cubicBezTo>
                  <a:cubicBezTo>
                    <a:pt x="8610" y="70027"/>
                    <a:pt x="8420" y="65659"/>
                    <a:pt x="8178" y="61772"/>
                  </a:cubicBezTo>
                  <a:cubicBezTo>
                    <a:pt x="7848" y="58051"/>
                    <a:pt x="7950" y="54305"/>
                    <a:pt x="7950" y="50774"/>
                  </a:cubicBezTo>
                  <a:lnTo>
                    <a:pt x="7950" y="29235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 Form 12"/>
            <p:cNvSpPr/>
            <p:nvPr/>
          </p:nvSpPr>
          <p:spPr>
            <a:xfrm>
              <a:off x="752275" y="993016"/>
              <a:ext cx="57391" cy="56312"/>
            </a:xfrm>
            <a:custGeom>
              <a:avLst/>
              <a:gdLst/>
              <a:ahLst/>
              <a:cxnLst/>
              <a:rect l="0" t="0" r="0" b="0"/>
              <a:pathLst>
                <a:path w="57391" h="56311">
                  <a:moveTo>
                    <a:pt x="19354" y="29032"/>
                  </a:moveTo>
                  <a:cubicBezTo>
                    <a:pt x="18872" y="39738"/>
                    <a:pt x="23533" y="49301"/>
                    <a:pt x="35674" y="49301"/>
                  </a:cubicBezTo>
                  <a:cubicBezTo>
                    <a:pt x="43687" y="49301"/>
                    <a:pt x="48856" y="43078"/>
                    <a:pt x="52108" y="36588"/>
                  </a:cubicBezTo>
                  <a:lnTo>
                    <a:pt x="57162" y="38747"/>
                  </a:lnTo>
                  <a:cubicBezTo>
                    <a:pt x="51866" y="51066"/>
                    <a:pt x="43294" y="56311"/>
                    <a:pt x="29806" y="56311"/>
                  </a:cubicBezTo>
                  <a:cubicBezTo>
                    <a:pt x="22161" y="56311"/>
                    <a:pt x="14376" y="53543"/>
                    <a:pt x="8559" y="48755"/>
                  </a:cubicBezTo>
                  <a:cubicBezTo>
                    <a:pt x="2730" y="43814"/>
                    <a:pt x="0" y="36017"/>
                    <a:pt x="0" y="28524"/>
                  </a:cubicBezTo>
                  <a:cubicBezTo>
                    <a:pt x="0" y="20599"/>
                    <a:pt x="3492" y="12395"/>
                    <a:pt x="9563" y="7238"/>
                  </a:cubicBezTo>
                  <a:cubicBezTo>
                    <a:pt x="15544" y="2184"/>
                    <a:pt x="22390" y="0"/>
                    <a:pt x="30162" y="0"/>
                  </a:cubicBezTo>
                  <a:cubicBezTo>
                    <a:pt x="48298" y="0"/>
                    <a:pt x="57391" y="12090"/>
                    <a:pt x="57162" y="2903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 Form 13"/>
            <p:cNvSpPr/>
            <p:nvPr/>
          </p:nvSpPr>
          <p:spPr>
            <a:xfrm>
              <a:off x="771516" y="998617"/>
              <a:ext cx="20510" cy="17717"/>
            </a:xfrm>
            <a:custGeom>
              <a:avLst/>
              <a:gdLst/>
              <a:ahLst/>
              <a:cxnLst/>
              <a:rect l="0" t="0" r="0" b="0"/>
              <a:pathLst>
                <a:path w="20510" h="17716">
                  <a:moveTo>
                    <a:pt x="14846" y="17716"/>
                  </a:moveTo>
                  <a:cubicBezTo>
                    <a:pt x="16103" y="17716"/>
                    <a:pt x="17119" y="17627"/>
                    <a:pt x="18338" y="17449"/>
                  </a:cubicBezTo>
                  <a:cubicBezTo>
                    <a:pt x="20345" y="17348"/>
                    <a:pt x="20510" y="15494"/>
                    <a:pt x="20510" y="13893"/>
                  </a:cubicBezTo>
                  <a:cubicBezTo>
                    <a:pt x="20510" y="7721"/>
                    <a:pt x="19138" y="0"/>
                    <a:pt x="11163" y="0"/>
                  </a:cubicBezTo>
                  <a:cubicBezTo>
                    <a:pt x="2590" y="0"/>
                    <a:pt x="0" y="11036"/>
                    <a:pt x="241" y="17716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 Form 14"/>
            <p:cNvSpPr/>
            <p:nvPr/>
          </p:nvSpPr>
          <p:spPr>
            <a:xfrm>
              <a:off x="815940" y="993013"/>
              <a:ext cx="56147" cy="54622"/>
            </a:xfrm>
            <a:custGeom>
              <a:avLst/>
              <a:gdLst/>
              <a:ahLst/>
              <a:cxnLst/>
              <a:rect l="0" t="0" r="0" b="0"/>
              <a:pathLst>
                <a:path w="56146" h="54622">
                  <a:moveTo>
                    <a:pt x="38138" y="54622"/>
                  </a:moveTo>
                  <a:lnTo>
                    <a:pt x="596" y="54622"/>
                  </a:lnTo>
                  <a:lnTo>
                    <a:pt x="596" y="48983"/>
                  </a:lnTo>
                  <a:lnTo>
                    <a:pt x="5080" y="48983"/>
                  </a:lnTo>
                  <a:cubicBezTo>
                    <a:pt x="5994" y="48983"/>
                    <a:pt x="7810" y="48983"/>
                    <a:pt x="8458" y="48323"/>
                  </a:cubicBezTo>
                  <a:cubicBezTo>
                    <a:pt x="8699" y="47955"/>
                    <a:pt x="8902" y="47586"/>
                    <a:pt x="9156" y="47294"/>
                  </a:cubicBezTo>
                  <a:cubicBezTo>
                    <a:pt x="9372" y="45796"/>
                    <a:pt x="9372" y="44488"/>
                    <a:pt x="9372" y="42976"/>
                  </a:cubicBezTo>
                  <a:lnTo>
                    <a:pt x="9372" y="18135"/>
                  </a:lnTo>
                  <a:cubicBezTo>
                    <a:pt x="9372" y="15824"/>
                    <a:pt x="9563" y="12280"/>
                    <a:pt x="8559" y="10058"/>
                  </a:cubicBezTo>
                  <a:cubicBezTo>
                    <a:pt x="7442" y="7569"/>
                    <a:pt x="4318" y="8026"/>
                    <a:pt x="2133" y="8026"/>
                  </a:cubicBezTo>
                  <a:lnTo>
                    <a:pt x="0" y="8026"/>
                  </a:lnTo>
                  <a:lnTo>
                    <a:pt x="0" y="2273"/>
                  </a:lnTo>
                  <a:lnTo>
                    <a:pt x="25095" y="1142"/>
                  </a:lnTo>
                  <a:lnTo>
                    <a:pt x="25095" y="16446"/>
                  </a:lnTo>
                  <a:cubicBezTo>
                    <a:pt x="28181" y="8089"/>
                    <a:pt x="33655" y="0"/>
                    <a:pt x="43561" y="0"/>
                  </a:cubicBezTo>
                  <a:cubicBezTo>
                    <a:pt x="50444" y="0"/>
                    <a:pt x="56146" y="4051"/>
                    <a:pt x="56146" y="11417"/>
                  </a:cubicBezTo>
                  <a:cubicBezTo>
                    <a:pt x="56146" y="16446"/>
                    <a:pt x="52247" y="20751"/>
                    <a:pt x="47053" y="20751"/>
                  </a:cubicBezTo>
                  <a:cubicBezTo>
                    <a:pt x="41859" y="20751"/>
                    <a:pt x="38290" y="17373"/>
                    <a:pt x="38290" y="12090"/>
                  </a:cubicBezTo>
                  <a:cubicBezTo>
                    <a:pt x="38290" y="10058"/>
                    <a:pt x="39306" y="8026"/>
                    <a:pt x="40766" y="6680"/>
                  </a:cubicBezTo>
                  <a:cubicBezTo>
                    <a:pt x="28498" y="9626"/>
                    <a:pt x="26822" y="30187"/>
                    <a:pt x="26822" y="40512"/>
                  </a:cubicBezTo>
                  <a:cubicBezTo>
                    <a:pt x="26822" y="42481"/>
                    <a:pt x="26822" y="44488"/>
                    <a:pt x="27050" y="46494"/>
                  </a:cubicBezTo>
                  <a:cubicBezTo>
                    <a:pt x="27228" y="48983"/>
                    <a:pt x="29883" y="48755"/>
                    <a:pt x="31750" y="48755"/>
                  </a:cubicBezTo>
                  <a:lnTo>
                    <a:pt x="38138" y="48983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 Form 15"/>
            <p:cNvSpPr/>
            <p:nvPr/>
          </p:nvSpPr>
          <p:spPr>
            <a:xfrm>
              <a:off x="875224" y="993014"/>
              <a:ext cx="72949" cy="54622"/>
            </a:xfrm>
            <a:custGeom>
              <a:avLst/>
              <a:gdLst/>
              <a:ahLst/>
              <a:cxnLst/>
              <a:rect l="0" t="0" r="0" b="0"/>
              <a:pathLst>
                <a:path w="72948" h="54622">
                  <a:moveTo>
                    <a:pt x="469" y="48983"/>
                  </a:moveTo>
                  <a:cubicBezTo>
                    <a:pt x="2832" y="48844"/>
                    <a:pt x="5207" y="48844"/>
                    <a:pt x="7454" y="48399"/>
                  </a:cubicBezTo>
                  <a:cubicBezTo>
                    <a:pt x="9728" y="47853"/>
                    <a:pt x="9385" y="45110"/>
                    <a:pt x="9385" y="43319"/>
                  </a:cubicBezTo>
                  <a:lnTo>
                    <a:pt x="9385" y="18008"/>
                  </a:lnTo>
                  <a:cubicBezTo>
                    <a:pt x="9385" y="15087"/>
                    <a:pt x="9728" y="11582"/>
                    <a:pt x="8229" y="9017"/>
                  </a:cubicBezTo>
                  <a:cubicBezTo>
                    <a:pt x="6896" y="7886"/>
                    <a:pt x="6553" y="8089"/>
                    <a:pt x="4876" y="8013"/>
                  </a:cubicBezTo>
                  <a:lnTo>
                    <a:pt x="0" y="8013"/>
                  </a:lnTo>
                  <a:lnTo>
                    <a:pt x="0" y="2273"/>
                  </a:lnTo>
                  <a:lnTo>
                    <a:pt x="26238" y="1143"/>
                  </a:lnTo>
                  <a:lnTo>
                    <a:pt x="26238" y="11417"/>
                  </a:lnTo>
                  <a:cubicBezTo>
                    <a:pt x="30759" y="4648"/>
                    <a:pt x="37299" y="0"/>
                    <a:pt x="45796" y="0"/>
                  </a:cubicBezTo>
                  <a:cubicBezTo>
                    <a:pt x="51676" y="0"/>
                    <a:pt x="58000" y="1816"/>
                    <a:pt x="61455" y="7023"/>
                  </a:cubicBezTo>
                  <a:cubicBezTo>
                    <a:pt x="64846" y="12090"/>
                    <a:pt x="64490" y="17856"/>
                    <a:pt x="64490" y="23672"/>
                  </a:cubicBezTo>
                  <a:lnTo>
                    <a:pt x="64490" y="46189"/>
                  </a:lnTo>
                  <a:cubicBezTo>
                    <a:pt x="64490" y="47028"/>
                    <a:pt x="64604" y="47586"/>
                    <a:pt x="65290" y="48221"/>
                  </a:cubicBezTo>
                  <a:cubicBezTo>
                    <a:pt x="67094" y="49085"/>
                    <a:pt x="72174" y="48983"/>
                    <a:pt x="72948" y="48983"/>
                  </a:cubicBezTo>
                  <a:lnTo>
                    <a:pt x="72948" y="54622"/>
                  </a:lnTo>
                  <a:lnTo>
                    <a:pt x="39192" y="54622"/>
                  </a:lnTo>
                  <a:lnTo>
                    <a:pt x="39192" y="48983"/>
                  </a:lnTo>
                  <a:cubicBezTo>
                    <a:pt x="41440" y="48755"/>
                    <a:pt x="44246" y="49403"/>
                    <a:pt x="46266" y="47955"/>
                  </a:cubicBezTo>
                  <a:cubicBezTo>
                    <a:pt x="46494" y="47586"/>
                    <a:pt x="46634" y="47294"/>
                    <a:pt x="46748" y="46939"/>
                  </a:cubicBezTo>
                  <a:cubicBezTo>
                    <a:pt x="47078" y="45796"/>
                    <a:pt x="47078" y="44831"/>
                    <a:pt x="47078" y="43713"/>
                  </a:cubicBezTo>
                  <a:lnTo>
                    <a:pt x="47078" y="20243"/>
                  </a:lnTo>
                  <a:cubicBezTo>
                    <a:pt x="46824" y="17462"/>
                    <a:pt x="46824" y="14770"/>
                    <a:pt x="44691" y="12611"/>
                  </a:cubicBezTo>
                  <a:cubicBezTo>
                    <a:pt x="43268" y="11163"/>
                    <a:pt x="41122" y="10058"/>
                    <a:pt x="38836" y="10058"/>
                  </a:cubicBezTo>
                  <a:cubicBezTo>
                    <a:pt x="34467" y="10058"/>
                    <a:pt x="30759" y="12814"/>
                    <a:pt x="28841" y="16776"/>
                  </a:cubicBezTo>
                  <a:cubicBezTo>
                    <a:pt x="27063" y="20523"/>
                    <a:pt x="26847" y="24295"/>
                    <a:pt x="26847" y="28384"/>
                  </a:cubicBezTo>
                  <a:lnTo>
                    <a:pt x="26847" y="46812"/>
                  </a:lnTo>
                  <a:cubicBezTo>
                    <a:pt x="27178" y="48323"/>
                    <a:pt x="28524" y="48983"/>
                    <a:pt x="29857" y="48983"/>
                  </a:cubicBezTo>
                  <a:lnTo>
                    <a:pt x="34709" y="48983"/>
                  </a:lnTo>
                  <a:lnTo>
                    <a:pt x="34709" y="54622"/>
                  </a:lnTo>
                  <a:lnTo>
                    <a:pt x="469" y="54622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 Form 16"/>
            <p:cNvSpPr/>
            <p:nvPr/>
          </p:nvSpPr>
          <p:spPr>
            <a:xfrm>
              <a:off x="981793" y="966358"/>
              <a:ext cx="89586" cy="82969"/>
            </a:xfrm>
            <a:custGeom>
              <a:avLst/>
              <a:gdLst/>
              <a:ahLst/>
              <a:cxnLst/>
              <a:rect l="0" t="0" r="0" b="0"/>
              <a:pathLst>
                <a:path w="89585" h="82969">
                  <a:moveTo>
                    <a:pt x="0" y="0"/>
                  </a:moveTo>
                  <a:lnTo>
                    <a:pt x="40652" y="0"/>
                  </a:lnTo>
                  <a:lnTo>
                    <a:pt x="40652" y="5956"/>
                  </a:lnTo>
                  <a:cubicBezTo>
                    <a:pt x="38112" y="6413"/>
                    <a:pt x="32893" y="5448"/>
                    <a:pt x="31292" y="7874"/>
                  </a:cubicBezTo>
                  <a:cubicBezTo>
                    <a:pt x="30848" y="9486"/>
                    <a:pt x="31622" y="10934"/>
                    <a:pt x="32156" y="12395"/>
                  </a:cubicBezTo>
                  <a:lnTo>
                    <a:pt x="50558" y="58991"/>
                  </a:lnTo>
                  <a:lnTo>
                    <a:pt x="66967" y="17259"/>
                  </a:lnTo>
                  <a:cubicBezTo>
                    <a:pt x="67398" y="15811"/>
                    <a:pt x="67741" y="14630"/>
                    <a:pt x="67741" y="13144"/>
                  </a:cubicBezTo>
                  <a:cubicBezTo>
                    <a:pt x="67741" y="7670"/>
                    <a:pt x="61010" y="5778"/>
                    <a:pt x="56616" y="5956"/>
                  </a:cubicBezTo>
                  <a:lnTo>
                    <a:pt x="56616" y="0"/>
                  </a:lnTo>
                  <a:lnTo>
                    <a:pt x="89585" y="0"/>
                  </a:lnTo>
                  <a:lnTo>
                    <a:pt x="89585" y="5956"/>
                  </a:lnTo>
                  <a:cubicBezTo>
                    <a:pt x="81127" y="6515"/>
                    <a:pt x="76517" y="14376"/>
                    <a:pt x="73596" y="21374"/>
                  </a:cubicBezTo>
                  <a:lnTo>
                    <a:pt x="48488" y="82969"/>
                  </a:lnTo>
                  <a:lnTo>
                    <a:pt x="39293" y="82969"/>
                  </a:lnTo>
                  <a:lnTo>
                    <a:pt x="11811" y="14630"/>
                  </a:lnTo>
                  <a:cubicBezTo>
                    <a:pt x="10261" y="10769"/>
                    <a:pt x="9156" y="7238"/>
                    <a:pt x="4495" y="6311"/>
                  </a:cubicBezTo>
                  <a:cubicBezTo>
                    <a:pt x="3047" y="6223"/>
                    <a:pt x="1473" y="6096"/>
                    <a:pt x="0" y="59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 Form 17"/>
            <p:cNvSpPr/>
            <p:nvPr/>
          </p:nvSpPr>
          <p:spPr>
            <a:xfrm>
              <a:off x="1070493" y="994157"/>
              <a:ext cx="35204" cy="53479"/>
            </a:xfrm>
            <a:custGeom>
              <a:avLst/>
              <a:gdLst/>
              <a:ahLst/>
              <a:cxnLst/>
              <a:rect l="0" t="0" r="0" b="0"/>
              <a:pathLst>
                <a:path w="35204" h="53479">
                  <a:moveTo>
                    <a:pt x="660" y="47840"/>
                  </a:moveTo>
                  <a:lnTo>
                    <a:pt x="5143" y="47840"/>
                  </a:lnTo>
                  <a:cubicBezTo>
                    <a:pt x="6591" y="47840"/>
                    <a:pt x="8636" y="47701"/>
                    <a:pt x="9080" y="46050"/>
                  </a:cubicBezTo>
                  <a:cubicBezTo>
                    <a:pt x="9334" y="44538"/>
                    <a:pt x="9334" y="43154"/>
                    <a:pt x="9334" y="41630"/>
                  </a:cubicBezTo>
                  <a:lnTo>
                    <a:pt x="9334" y="16865"/>
                  </a:lnTo>
                  <a:cubicBezTo>
                    <a:pt x="9334" y="13944"/>
                    <a:pt x="9690" y="10439"/>
                    <a:pt x="8191" y="7874"/>
                  </a:cubicBezTo>
                  <a:cubicBezTo>
                    <a:pt x="6858" y="6743"/>
                    <a:pt x="6502" y="6946"/>
                    <a:pt x="4813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33" y="0"/>
                  </a:lnTo>
                  <a:lnTo>
                    <a:pt x="26733" y="42075"/>
                  </a:lnTo>
                  <a:cubicBezTo>
                    <a:pt x="26733" y="43154"/>
                    <a:pt x="26860" y="46202"/>
                    <a:pt x="27622" y="47078"/>
                  </a:cubicBezTo>
                  <a:cubicBezTo>
                    <a:pt x="28765" y="48158"/>
                    <a:pt x="30924" y="47840"/>
                    <a:pt x="32397" y="47840"/>
                  </a:cubicBezTo>
                  <a:lnTo>
                    <a:pt x="35204" y="47840"/>
                  </a:lnTo>
                  <a:lnTo>
                    <a:pt x="35204" y="53479"/>
                  </a:lnTo>
                  <a:lnTo>
                    <a:pt x="660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 Form 18"/>
            <p:cNvSpPr/>
            <p:nvPr/>
          </p:nvSpPr>
          <p:spPr>
            <a:xfrm>
              <a:off x="1078252" y="964705"/>
              <a:ext cx="19698" cy="19457"/>
            </a:xfrm>
            <a:custGeom>
              <a:avLst/>
              <a:gdLst/>
              <a:ahLst/>
              <a:cxnLst/>
              <a:rect l="0" t="0" r="0" b="0"/>
              <a:pathLst>
                <a:path w="19697" h="19456">
                  <a:moveTo>
                    <a:pt x="9982" y="19456"/>
                  </a:moveTo>
                  <a:cubicBezTo>
                    <a:pt x="4927" y="19456"/>
                    <a:pt x="0" y="15316"/>
                    <a:pt x="0" y="10033"/>
                  </a:cubicBezTo>
                  <a:cubicBezTo>
                    <a:pt x="0" y="4330"/>
                    <a:pt x="4368" y="0"/>
                    <a:pt x="9982" y="0"/>
                  </a:cubicBezTo>
                  <a:cubicBezTo>
                    <a:pt x="15836" y="0"/>
                    <a:pt x="19697" y="4241"/>
                    <a:pt x="19697" y="10033"/>
                  </a:cubicBezTo>
                  <a:cubicBezTo>
                    <a:pt x="19697" y="15316"/>
                    <a:pt x="15189" y="19456"/>
                    <a:pt x="9982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 Form 19"/>
            <p:cNvSpPr/>
            <p:nvPr/>
          </p:nvSpPr>
          <p:spPr>
            <a:xfrm>
              <a:off x="1111515" y="993013"/>
              <a:ext cx="56134" cy="54622"/>
            </a:xfrm>
            <a:custGeom>
              <a:avLst/>
              <a:gdLst/>
              <a:ahLst/>
              <a:cxnLst/>
              <a:rect l="0" t="0" r="0" b="0"/>
              <a:pathLst>
                <a:path w="56134" h="54622">
                  <a:moveTo>
                    <a:pt x="38163" y="54622"/>
                  </a:moveTo>
                  <a:lnTo>
                    <a:pt x="596" y="54622"/>
                  </a:lnTo>
                  <a:lnTo>
                    <a:pt x="596" y="48983"/>
                  </a:lnTo>
                  <a:lnTo>
                    <a:pt x="5105" y="48983"/>
                  </a:lnTo>
                  <a:cubicBezTo>
                    <a:pt x="5968" y="48983"/>
                    <a:pt x="7797" y="48983"/>
                    <a:pt x="8458" y="48323"/>
                  </a:cubicBezTo>
                  <a:cubicBezTo>
                    <a:pt x="8699" y="47955"/>
                    <a:pt x="8940" y="47586"/>
                    <a:pt x="9143" y="47294"/>
                  </a:cubicBezTo>
                  <a:cubicBezTo>
                    <a:pt x="9347" y="45796"/>
                    <a:pt x="9347" y="44488"/>
                    <a:pt x="9347" y="42976"/>
                  </a:cubicBezTo>
                  <a:lnTo>
                    <a:pt x="9347" y="18135"/>
                  </a:lnTo>
                  <a:cubicBezTo>
                    <a:pt x="9347" y="15824"/>
                    <a:pt x="9601" y="12280"/>
                    <a:pt x="8572" y="10058"/>
                  </a:cubicBezTo>
                  <a:cubicBezTo>
                    <a:pt x="7429" y="7569"/>
                    <a:pt x="4292" y="8026"/>
                    <a:pt x="2159" y="8026"/>
                  </a:cubicBezTo>
                  <a:lnTo>
                    <a:pt x="0" y="8026"/>
                  </a:lnTo>
                  <a:lnTo>
                    <a:pt x="0" y="2273"/>
                  </a:lnTo>
                  <a:lnTo>
                    <a:pt x="25120" y="1142"/>
                  </a:lnTo>
                  <a:lnTo>
                    <a:pt x="25120" y="16446"/>
                  </a:lnTo>
                  <a:cubicBezTo>
                    <a:pt x="28143" y="8089"/>
                    <a:pt x="33642" y="0"/>
                    <a:pt x="43560" y="0"/>
                  </a:cubicBezTo>
                  <a:cubicBezTo>
                    <a:pt x="50444" y="0"/>
                    <a:pt x="56134" y="4051"/>
                    <a:pt x="56134" y="11417"/>
                  </a:cubicBezTo>
                  <a:cubicBezTo>
                    <a:pt x="56134" y="16446"/>
                    <a:pt x="52247" y="20751"/>
                    <a:pt x="47053" y="20751"/>
                  </a:cubicBezTo>
                  <a:cubicBezTo>
                    <a:pt x="41884" y="20751"/>
                    <a:pt x="38290" y="17373"/>
                    <a:pt x="38290" y="12090"/>
                  </a:cubicBezTo>
                  <a:cubicBezTo>
                    <a:pt x="38290" y="10058"/>
                    <a:pt x="39306" y="8026"/>
                    <a:pt x="40766" y="6680"/>
                  </a:cubicBezTo>
                  <a:cubicBezTo>
                    <a:pt x="28498" y="9626"/>
                    <a:pt x="26784" y="30187"/>
                    <a:pt x="26784" y="40512"/>
                  </a:cubicBezTo>
                  <a:cubicBezTo>
                    <a:pt x="26784" y="42481"/>
                    <a:pt x="26784" y="44488"/>
                    <a:pt x="27038" y="46494"/>
                  </a:cubicBezTo>
                  <a:cubicBezTo>
                    <a:pt x="27254" y="48983"/>
                    <a:pt x="29857" y="48755"/>
                    <a:pt x="31737" y="48755"/>
                  </a:cubicBezTo>
                  <a:lnTo>
                    <a:pt x="38163" y="48983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 Form 20"/>
            <p:cNvSpPr/>
            <p:nvPr/>
          </p:nvSpPr>
          <p:spPr>
            <a:xfrm>
              <a:off x="1170076" y="987275"/>
              <a:ext cx="66700" cy="83401"/>
            </a:xfrm>
            <a:custGeom>
              <a:avLst/>
              <a:gdLst/>
              <a:ahLst/>
              <a:cxnLst/>
              <a:rect l="0" t="0" r="0" b="0"/>
              <a:pathLst>
                <a:path w="66700" h="83400">
                  <a:moveTo>
                    <a:pt x="49796" y="51219"/>
                  </a:moveTo>
                  <a:cubicBezTo>
                    <a:pt x="52603" y="52235"/>
                    <a:pt x="55549" y="53797"/>
                    <a:pt x="57315" y="56375"/>
                  </a:cubicBezTo>
                  <a:cubicBezTo>
                    <a:pt x="58826" y="58534"/>
                    <a:pt x="59944" y="61899"/>
                    <a:pt x="59944" y="64465"/>
                  </a:cubicBezTo>
                  <a:cubicBezTo>
                    <a:pt x="59944" y="80632"/>
                    <a:pt x="40360" y="83400"/>
                    <a:pt x="27940" y="83400"/>
                  </a:cubicBezTo>
                  <a:cubicBezTo>
                    <a:pt x="24371" y="83400"/>
                    <a:pt x="20891" y="83159"/>
                    <a:pt x="17284" y="82829"/>
                  </a:cubicBezTo>
                  <a:cubicBezTo>
                    <a:pt x="11201" y="82423"/>
                    <a:pt x="0" y="80365"/>
                    <a:pt x="0" y="72491"/>
                  </a:cubicBezTo>
                  <a:cubicBezTo>
                    <a:pt x="0" y="65633"/>
                    <a:pt x="7708" y="62369"/>
                    <a:pt x="13677" y="62699"/>
                  </a:cubicBezTo>
                  <a:cubicBezTo>
                    <a:pt x="13271" y="62598"/>
                    <a:pt x="12801" y="62242"/>
                    <a:pt x="12395" y="62242"/>
                  </a:cubicBezTo>
                  <a:cubicBezTo>
                    <a:pt x="11658" y="62052"/>
                    <a:pt x="11112" y="61760"/>
                    <a:pt x="10452" y="61607"/>
                  </a:cubicBezTo>
                  <a:cubicBezTo>
                    <a:pt x="5486" y="60210"/>
                    <a:pt x="1765" y="56756"/>
                    <a:pt x="1765" y="51396"/>
                  </a:cubicBezTo>
                  <a:cubicBezTo>
                    <a:pt x="1765" y="45821"/>
                    <a:pt x="8064" y="42087"/>
                    <a:pt x="13030" y="41363"/>
                  </a:cubicBezTo>
                  <a:cubicBezTo>
                    <a:pt x="13817" y="41198"/>
                    <a:pt x="14833" y="40970"/>
                    <a:pt x="15938" y="40970"/>
                  </a:cubicBezTo>
                  <a:cubicBezTo>
                    <a:pt x="15036" y="40627"/>
                    <a:pt x="14020" y="40322"/>
                    <a:pt x="13157" y="39941"/>
                  </a:cubicBezTo>
                  <a:cubicBezTo>
                    <a:pt x="6591" y="37249"/>
                    <a:pt x="2324" y="32118"/>
                    <a:pt x="2324" y="24866"/>
                  </a:cubicBezTo>
                  <a:cubicBezTo>
                    <a:pt x="2324" y="11150"/>
                    <a:pt x="17411" y="5740"/>
                    <a:pt x="29019" y="5740"/>
                  </a:cubicBezTo>
                  <a:cubicBezTo>
                    <a:pt x="33616" y="5740"/>
                    <a:pt x="40030" y="6883"/>
                    <a:pt x="44043" y="9156"/>
                  </a:cubicBezTo>
                  <a:cubicBezTo>
                    <a:pt x="47536" y="4533"/>
                    <a:pt x="52400" y="0"/>
                    <a:pt x="58585" y="0"/>
                  </a:cubicBezTo>
                  <a:cubicBezTo>
                    <a:pt x="62865" y="0"/>
                    <a:pt x="66700" y="2743"/>
                    <a:pt x="66700" y="7327"/>
                  </a:cubicBezTo>
                  <a:cubicBezTo>
                    <a:pt x="66700" y="11468"/>
                    <a:pt x="63855" y="14312"/>
                    <a:pt x="59728" y="14312"/>
                  </a:cubicBezTo>
                  <a:cubicBezTo>
                    <a:pt x="56984" y="14312"/>
                    <a:pt x="54419" y="12153"/>
                    <a:pt x="53835" y="9017"/>
                  </a:cubicBezTo>
                  <a:cubicBezTo>
                    <a:pt x="53835" y="8674"/>
                    <a:pt x="53835" y="8229"/>
                    <a:pt x="53492" y="8013"/>
                  </a:cubicBezTo>
                  <a:cubicBezTo>
                    <a:pt x="51841" y="8128"/>
                    <a:pt x="50609" y="9791"/>
                    <a:pt x="49377" y="10833"/>
                  </a:cubicBezTo>
                  <a:cubicBezTo>
                    <a:pt x="49149" y="11150"/>
                    <a:pt x="48920" y="11417"/>
                    <a:pt x="48679" y="11582"/>
                  </a:cubicBezTo>
                  <a:cubicBezTo>
                    <a:pt x="52946" y="14655"/>
                    <a:pt x="55651" y="19138"/>
                    <a:pt x="55651" y="24498"/>
                  </a:cubicBezTo>
                  <a:cubicBezTo>
                    <a:pt x="55651" y="30848"/>
                    <a:pt x="51968" y="36830"/>
                    <a:pt x="46088" y="39433"/>
                  </a:cubicBezTo>
                  <a:cubicBezTo>
                    <a:pt x="39331" y="42519"/>
                    <a:pt x="34086" y="42519"/>
                    <a:pt x="26962" y="42519"/>
                  </a:cubicBezTo>
                  <a:cubicBezTo>
                    <a:pt x="23939" y="42519"/>
                    <a:pt x="21666" y="42214"/>
                    <a:pt x="19240" y="44373"/>
                  </a:cubicBezTo>
                  <a:cubicBezTo>
                    <a:pt x="17957" y="45732"/>
                    <a:pt x="18300" y="47713"/>
                    <a:pt x="19659" y="48818"/>
                  </a:cubicBezTo>
                  <a:cubicBezTo>
                    <a:pt x="21120" y="50228"/>
                    <a:pt x="23393" y="49872"/>
                    <a:pt x="25184" y="49872"/>
                  </a:cubicBezTo>
                  <a:cubicBezTo>
                    <a:pt x="30467" y="49872"/>
                    <a:pt x="45542" y="49872"/>
                    <a:pt x="49796" y="5121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 Form 21"/>
            <p:cNvSpPr/>
            <p:nvPr/>
          </p:nvSpPr>
          <p:spPr>
            <a:xfrm>
              <a:off x="1182992" y="1052565"/>
              <a:ext cx="32715" cy="12345"/>
            </a:xfrm>
            <a:custGeom>
              <a:avLst/>
              <a:gdLst/>
              <a:ahLst/>
              <a:cxnLst/>
              <a:rect l="0" t="0" r="0" b="0"/>
              <a:pathLst>
                <a:path w="32715" h="12344">
                  <a:moveTo>
                    <a:pt x="5384" y="88"/>
                  </a:moveTo>
                  <a:cubicBezTo>
                    <a:pt x="4267" y="685"/>
                    <a:pt x="3276" y="1498"/>
                    <a:pt x="2565" y="2476"/>
                  </a:cubicBezTo>
                  <a:cubicBezTo>
                    <a:pt x="0" y="6172"/>
                    <a:pt x="2565" y="9778"/>
                    <a:pt x="6413" y="11201"/>
                  </a:cubicBezTo>
                  <a:cubicBezTo>
                    <a:pt x="9867" y="12344"/>
                    <a:pt x="13284" y="12344"/>
                    <a:pt x="16979" y="12344"/>
                  </a:cubicBezTo>
                  <a:cubicBezTo>
                    <a:pt x="21704" y="12344"/>
                    <a:pt x="32715" y="11722"/>
                    <a:pt x="32715" y="5143"/>
                  </a:cubicBezTo>
                  <a:cubicBezTo>
                    <a:pt x="32715" y="2666"/>
                    <a:pt x="30949" y="1130"/>
                    <a:pt x="28689" y="685"/>
                  </a:cubicBezTo>
                  <a:cubicBezTo>
                    <a:pt x="26657" y="0"/>
                    <a:pt x="24396" y="88"/>
                    <a:pt x="22263" y="8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 Form 22"/>
            <p:cNvSpPr/>
            <p:nvPr/>
          </p:nvSpPr>
          <p:spPr>
            <a:xfrm>
              <a:off x="1190409" y="998324"/>
              <a:ext cx="17322" cy="26593"/>
            </a:xfrm>
            <a:custGeom>
              <a:avLst/>
              <a:gdLst/>
              <a:ahLst/>
              <a:cxnLst/>
              <a:rect l="0" t="0" r="0" b="0"/>
              <a:pathLst>
                <a:path w="17322" h="26593">
                  <a:moveTo>
                    <a:pt x="0" y="13284"/>
                  </a:moveTo>
                  <a:cubicBezTo>
                    <a:pt x="0" y="18681"/>
                    <a:pt x="1562" y="26593"/>
                    <a:pt x="8547" y="26593"/>
                  </a:cubicBezTo>
                  <a:cubicBezTo>
                    <a:pt x="15659" y="26593"/>
                    <a:pt x="17322" y="19316"/>
                    <a:pt x="17322" y="13754"/>
                  </a:cubicBezTo>
                  <a:cubicBezTo>
                    <a:pt x="17322" y="8331"/>
                    <a:pt x="16421" y="0"/>
                    <a:pt x="9105" y="0"/>
                  </a:cubicBezTo>
                  <a:cubicBezTo>
                    <a:pt x="1333" y="0"/>
                    <a:pt x="0" y="6972"/>
                    <a:pt x="0" y="13284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 Form 23"/>
            <p:cNvSpPr/>
            <p:nvPr/>
          </p:nvSpPr>
          <p:spPr>
            <a:xfrm>
              <a:off x="1239286" y="994157"/>
              <a:ext cx="35166" cy="53479"/>
            </a:xfrm>
            <a:custGeom>
              <a:avLst/>
              <a:gdLst/>
              <a:ahLst/>
              <a:cxnLst/>
              <a:rect l="0" t="0" r="0" b="0"/>
              <a:pathLst>
                <a:path w="35166" h="53479">
                  <a:moveTo>
                    <a:pt x="622" y="47840"/>
                  </a:moveTo>
                  <a:lnTo>
                    <a:pt x="5118" y="47840"/>
                  </a:lnTo>
                  <a:cubicBezTo>
                    <a:pt x="6591" y="47840"/>
                    <a:pt x="8597" y="47701"/>
                    <a:pt x="9055" y="46050"/>
                  </a:cubicBezTo>
                  <a:cubicBezTo>
                    <a:pt x="9283" y="44538"/>
                    <a:pt x="9283" y="43154"/>
                    <a:pt x="9283" y="41630"/>
                  </a:cubicBezTo>
                  <a:lnTo>
                    <a:pt x="9283" y="16865"/>
                  </a:lnTo>
                  <a:cubicBezTo>
                    <a:pt x="9283" y="13944"/>
                    <a:pt x="9639" y="10439"/>
                    <a:pt x="8153" y="7874"/>
                  </a:cubicBezTo>
                  <a:cubicBezTo>
                    <a:pt x="6819" y="6743"/>
                    <a:pt x="6502" y="6946"/>
                    <a:pt x="4787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20" y="0"/>
                  </a:lnTo>
                  <a:lnTo>
                    <a:pt x="26720" y="42075"/>
                  </a:lnTo>
                  <a:cubicBezTo>
                    <a:pt x="26720" y="43154"/>
                    <a:pt x="26847" y="46202"/>
                    <a:pt x="27622" y="47078"/>
                  </a:cubicBezTo>
                  <a:cubicBezTo>
                    <a:pt x="28740" y="48158"/>
                    <a:pt x="30899" y="47840"/>
                    <a:pt x="32372" y="47840"/>
                  </a:cubicBezTo>
                  <a:lnTo>
                    <a:pt x="35166" y="47840"/>
                  </a:lnTo>
                  <a:lnTo>
                    <a:pt x="35166" y="53479"/>
                  </a:lnTo>
                  <a:lnTo>
                    <a:pt x="622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 Form 24"/>
            <p:cNvSpPr/>
            <p:nvPr/>
          </p:nvSpPr>
          <p:spPr>
            <a:xfrm>
              <a:off x="1247007" y="964705"/>
              <a:ext cx="19685" cy="19457"/>
            </a:xfrm>
            <a:custGeom>
              <a:avLst/>
              <a:gdLst/>
              <a:ahLst/>
              <a:cxnLst/>
              <a:rect l="0" t="0" r="0" b="0"/>
              <a:pathLst>
                <a:path w="19684" h="19456">
                  <a:moveTo>
                    <a:pt x="10020" y="19456"/>
                  </a:moveTo>
                  <a:cubicBezTo>
                    <a:pt x="4965" y="19456"/>
                    <a:pt x="0" y="15316"/>
                    <a:pt x="0" y="10033"/>
                  </a:cubicBezTo>
                  <a:cubicBezTo>
                    <a:pt x="0" y="4330"/>
                    <a:pt x="4406" y="0"/>
                    <a:pt x="10020" y="0"/>
                  </a:cubicBezTo>
                  <a:cubicBezTo>
                    <a:pt x="15849" y="0"/>
                    <a:pt x="19684" y="4241"/>
                    <a:pt x="19684" y="10033"/>
                  </a:cubicBezTo>
                  <a:cubicBezTo>
                    <a:pt x="19684" y="15316"/>
                    <a:pt x="15176" y="19456"/>
                    <a:pt x="10020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 Form 25"/>
            <p:cNvSpPr/>
            <p:nvPr/>
          </p:nvSpPr>
          <p:spPr>
            <a:xfrm>
              <a:off x="1280665" y="993014"/>
              <a:ext cx="72885" cy="54622"/>
            </a:xfrm>
            <a:custGeom>
              <a:avLst/>
              <a:gdLst/>
              <a:ahLst/>
              <a:cxnLst/>
              <a:rect l="0" t="0" r="0" b="0"/>
              <a:pathLst>
                <a:path w="72885" h="54622">
                  <a:moveTo>
                    <a:pt x="406" y="48983"/>
                  </a:moveTo>
                  <a:cubicBezTo>
                    <a:pt x="2806" y="48844"/>
                    <a:pt x="5156" y="48844"/>
                    <a:pt x="7404" y="48399"/>
                  </a:cubicBezTo>
                  <a:cubicBezTo>
                    <a:pt x="9651" y="47853"/>
                    <a:pt x="9321" y="45110"/>
                    <a:pt x="9321" y="43319"/>
                  </a:cubicBezTo>
                  <a:lnTo>
                    <a:pt x="9321" y="18008"/>
                  </a:lnTo>
                  <a:cubicBezTo>
                    <a:pt x="9321" y="15087"/>
                    <a:pt x="9651" y="11582"/>
                    <a:pt x="8178" y="9017"/>
                  </a:cubicBezTo>
                  <a:cubicBezTo>
                    <a:pt x="6845" y="7886"/>
                    <a:pt x="6502" y="8089"/>
                    <a:pt x="4813" y="8013"/>
                  </a:cubicBezTo>
                  <a:lnTo>
                    <a:pt x="0" y="8013"/>
                  </a:lnTo>
                  <a:lnTo>
                    <a:pt x="0" y="2273"/>
                  </a:lnTo>
                  <a:lnTo>
                    <a:pt x="26174" y="1143"/>
                  </a:lnTo>
                  <a:lnTo>
                    <a:pt x="26174" y="11417"/>
                  </a:lnTo>
                  <a:cubicBezTo>
                    <a:pt x="30683" y="4648"/>
                    <a:pt x="37236" y="0"/>
                    <a:pt x="45770" y="0"/>
                  </a:cubicBezTo>
                  <a:cubicBezTo>
                    <a:pt x="51600" y="0"/>
                    <a:pt x="57950" y="1816"/>
                    <a:pt x="61379" y="7023"/>
                  </a:cubicBezTo>
                  <a:cubicBezTo>
                    <a:pt x="64782" y="12090"/>
                    <a:pt x="64439" y="17856"/>
                    <a:pt x="64439" y="23672"/>
                  </a:cubicBezTo>
                  <a:lnTo>
                    <a:pt x="64439" y="46189"/>
                  </a:lnTo>
                  <a:cubicBezTo>
                    <a:pt x="64439" y="47028"/>
                    <a:pt x="64566" y="47586"/>
                    <a:pt x="65265" y="48221"/>
                  </a:cubicBezTo>
                  <a:cubicBezTo>
                    <a:pt x="67030" y="49085"/>
                    <a:pt x="72085" y="48983"/>
                    <a:pt x="72885" y="48983"/>
                  </a:cubicBezTo>
                  <a:lnTo>
                    <a:pt x="72885" y="54622"/>
                  </a:lnTo>
                  <a:lnTo>
                    <a:pt x="39128" y="54622"/>
                  </a:lnTo>
                  <a:lnTo>
                    <a:pt x="39128" y="48983"/>
                  </a:lnTo>
                  <a:cubicBezTo>
                    <a:pt x="41414" y="48755"/>
                    <a:pt x="44195" y="49403"/>
                    <a:pt x="46177" y="47955"/>
                  </a:cubicBezTo>
                  <a:cubicBezTo>
                    <a:pt x="46431" y="47586"/>
                    <a:pt x="46570" y="47294"/>
                    <a:pt x="46659" y="46939"/>
                  </a:cubicBezTo>
                  <a:cubicBezTo>
                    <a:pt x="47002" y="45796"/>
                    <a:pt x="47002" y="44831"/>
                    <a:pt x="47002" y="43713"/>
                  </a:cubicBezTo>
                  <a:lnTo>
                    <a:pt x="47002" y="20243"/>
                  </a:lnTo>
                  <a:cubicBezTo>
                    <a:pt x="46812" y="17462"/>
                    <a:pt x="46812" y="14770"/>
                    <a:pt x="44640" y="12611"/>
                  </a:cubicBezTo>
                  <a:cubicBezTo>
                    <a:pt x="43192" y="11163"/>
                    <a:pt x="41033" y="10058"/>
                    <a:pt x="38773" y="10058"/>
                  </a:cubicBezTo>
                  <a:cubicBezTo>
                    <a:pt x="34416" y="10058"/>
                    <a:pt x="30683" y="12814"/>
                    <a:pt x="28790" y="16776"/>
                  </a:cubicBezTo>
                  <a:cubicBezTo>
                    <a:pt x="26987" y="20523"/>
                    <a:pt x="26733" y="24295"/>
                    <a:pt x="26733" y="28384"/>
                  </a:cubicBezTo>
                  <a:lnTo>
                    <a:pt x="26733" y="46812"/>
                  </a:lnTo>
                  <a:cubicBezTo>
                    <a:pt x="27114" y="48323"/>
                    <a:pt x="28435" y="48983"/>
                    <a:pt x="29794" y="48983"/>
                  </a:cubicBezTo>
                  <a:lnTo>
                    <a:pt x="34645" y="48983"/>
                  </a:lnTo>
                  <a:lnTo>
                    <a:pt x="34645" y="54622"/>
                  </a:lnTo>
                  <a:lnTo>
                    <a:pt x="406" y="54622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 Form 26"/>
            <p:cNvSpPr/>
            <p:nvPr/>
          </p:nvSpPr>
          <p:spPr>
            <a:xfrm>
              <a:off x="1359254" y="994157"/>
              <a:ext cx="35268" cy="53479"/>
            </a:xfrm>
            <a:custGeom>
              <a:avLst/>
              <a:gdLst/>
              <a:ahLst/>
              <a:cxnLst/>
              <a:rect l="0" t="0" r="0" b="0"/>
              <a:pathLst>
                <a:path w="35267" h="53479">
                  <a:moveTo>
                    <a:pt x="698" y="47840"/>
                  </a:moveTo>
                  <a:lnTo>
                    <a:pt x="5207" y="47840"/>
                  </a:lnTo>
                  <a:cubicBezTo>
                    <a:pt x="6680" y="47840"/>
                    <a:pt x="8699" y="47701"/>
                    <a:pt x="9144" y="46050"/>
                  </a:cubicBezTo>
                  <a:cubicBezTo>
                    <a:pt x="9321" y="44538"/>
                    <a:pt x="9321" y="43154"/>
                    <a:pt x="9321" y="41630"/>
                  </a:cubicBezTo>
                  <a:lnTo>
                    <a:pt x="9321" y="16865"/>
                  </a:lnTo>
                  <a:cubicBezTo>
                    <a:pt x="9321" y="13944"/>
                    <a:pt x="9715" y="10439"/>
                    <a:pt x="8229" y="7874"/>
                  </a:cubicBezTo>
                  <a:cubicBezTo>
                    <a:pt x="6896" y="6743"/>
                    <a:pt x="6540" y="6946"/>
                    <a:pt x="4838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809" y="0"/>
                  </a:lnTo>
                  <a:lnTo>
                    <a:pt x="26809" y="42075"/>
                  </a:lnTo>
                  <a:cubicBezTo>
                    <a:pt x="26809" y="43154"/>
                    <a:pt x="26936" y="46202"/>
                    <a:pt x="27698" y="47078"/>
                  </a:cubicBezTo>
                  <a:cubicBezTo>
                    <a:pt x="28867" y="48158"/>
                    <a:pt x="30975" y="47840"/>
                    <a:pt x="32448" y="47840"/>
                  </a:cubicBezTo>
                  <a:lnTo>
                    <a:pt x="35267" y="47840"/>
                  </a:lnTo>
                  <a:lnTo>
                    <a:pt x="35267" y="53479"/>
                  </a:lnTo>
                  <a:lnTo>
                    <a:pt x="698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 Form 27"/>
            <p:cNvSpPr/>
            <p:nvPr/>
          </p:nvSpPr>
          <p:spPr>
            <a:xfrm>
              <a:off x="1367052" y="964705"/>
              <a:ext cx="19685" cy="19457"/>
            </a:xfrm>
            <a:custGeom>
              <a:avLst/>
              <a:gdLst/>
              <a:ahLst/>
              <a:cxnLst/>
              <a:rect l="0" t="0" r="0" b="0"/>
              <a:pathLst>
                <a:path w="19684" h="19456">
                  <a:moveTo>
                    <a:pt x="10007" y="19456"/>
                  </a:moveTo>
                  <a:cubicBezTo>
                    <a:pt x="4965" y="19456"/>
                    <a:pt x="0" y="15316"/>
                    <a:pt x="0" y="10033"/>
                  </a:cubicBezTo>
                  <a:cubicBezTo>
                    <a:pt x="0" y="4330"/>
                    <a:pt x="4394" y="0"/>
                    <a:pt x="10007" y="0"/>
                  </a:cubicBezTo>
                  <a:cubicBezTo>
                    <a:pt x="15849" y="0"/>
                    <a:pt x="19684" y="4241"/>
                    <a:pt x="19684" y="10033"/>
                  </a:cubicBezTo>
                  <a:cubicBezTo>
                    <a:pt x="19684" y="15316"/>
                    <a:pt x="15189" y="19456"/>
                    <a:pt x="10007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 Form 28"/>
            <p:cNvSpPr/>
            <p:nvPr/>
          </p:nvSpPr>
          <p:spPr>
            <a:xfrm>
              <a:off x="1402480" y="993013"/>
              <a:ext cx="64046" cy="56311"/>
            </a:xfrm>
            <a:custGeom>
              <a:avLst/>
              <a:gdLst/>
              <a:ahLst/>
              <a:cxnLst/>
              <a:rect l="0" t="0" r="0" b="0"/>
              <a:pathLst>
                <a:path w="64046" h="56311">
                  <a:moveTo>
                    <a:pt x="54025" y="20751"/>
                  </a:moveTo>
                  <a:lnTo>
                    <a:pt x="54025" y="39255"/>
                  </a:lnTo>
                  <a:cubicBezTo>
                    <a:pt x="54025" y="40817"/>
                    <a:pt x="54152" y="42227"/>
                    <a:pt x="54241" y="43573"/>
                  </a:cubicBezTo>
                  <a:cubicBezTo>
                    <a:pt x="54343" y="45656"/>
                    <a:pt x="55206" y="47294"/>
                    <a:pt x="57378" y="47294"/>
                  </a:cubicBezTo>
                  <a:cubicBezTo>
                    <a:pt x="58191" y="47294"/>
                    <a:pt x="59410" y="46494"/>
                    <a:pt x="60007" y="46189"/>
                  </a:cubicBezTo>
                  <a:cubicBezTo>
                    <a:pt x="60883" y="45478"/>
                    <a:pt x="61721" y="45313"/>
                    <a:pt x="62712" y="46024"/>
                  </a:cubicBezTo>
                  <a:cubicBezTo>
                    <a:pt x="64046" y="47586"/>
                    <a:pt x="61721" y="51460"/>
                    <a:pt x="60515" y="52489"/>
                  </a:cubicBezTo>
                  <a:cubicBezTo>
                    <a:pt x="58318" y="54876"/>
                    <a:pt x="54470" y="56311"/>
                    <a:pt x="51231" y="56311"/>
                  </a:cubicBezTo>
                  <a:cubicBezTo>
                    <a:pt x="48844" y="56311"/>
                    <a:pt x="46558" y="55702"/>
                    <a:pt x="44488" y="54686"/>
                  </a:cubicBezTo>
                  <a:cubicBezTo>
                    <a:pt x="41986" y="53441"/>
                    <a:pt x="39966" y="51244"/>
                    <a:pt x="39052" y="48552"/>
                  </a:cubicBezTo>
                  <a:cubicBezTo>
                    <a:pt x="33413" y="53784"/>
                    <a:pt x="24968" y="56311"/>
                    <a:pt x="17246" y="56311"/>
                  </a:cubicBezTo>
                  <a:cubicBezTo>
                    <a:pt x="8102" y="56311"/>
                    <a:pt x="0" y="53098"/>
                    <a:pt x="0" y="42773"/>
                  </a:cubicBezTo>
                  <a:cubicBezTo>
                    <a:pt x="0" y="27266"/>
                    <a:pt x="25793" y="24764"/>
                    <a:pt x="36791" y="22339"/>
                  </a:cubicBezTo>
                  <a:cubicBezTo>
                    <a:pt x="36791" y="19138"/>
                    <a:pt x="36791" y="10058"/>
                    <a:pt x="34582" y="8026"/>
                  </a:cubicBezTo>
                  <a:cubicBezTo>
                    <a:pt x="32562" y="6108"/>
                    <a:pt x="29819" y="5676"/>
                    <a:pt x="27152" y="5676"/>
                  </a:cubicBezTo>
                  <a:cubicBezTo>
                    <a:pt x="24320" y="5676"/>
                    <a:pt x="21056" y="6108"/>
                    <a:pt x="18783" y="7886"/>
                  </a:cubicBezTo>
                  <a:cubicBezTo>
                    <a:pt x="17462" y="8915"/>
                    <a:pt x="18897" y="10477"/>
                    <a:pt x="19596" y="11417"/>
                  </a:cubicBezTo>
                  <a:cubicBezTo>
                    <a:pt x="20637" y="12738"/>
                    <a:pt x="21056" y="13766"/>
                    <a:pt x="21056" y="15341"/>
                  </a:cubicBezTo>
                  <a:cubicBezTo>
                    <a:pt x="21056" y="20421"/>
                    <a:pt x="16243" y="22644"/>
                    <a:pt x="11836" y="22644"/>
                  </a:cubicBezTo>
                  <a:cubicBezTo>
                    <a:pt x="6896" y="22644"/>
                    <a:pt x="3073" y="19227"/>
                    <a:pt x="3073" y="14224"/>
                  </a:cubicBezTo>
                  <a:cubicBezTo>
                    <a:pt x="3073" y="8267"/>
                    <a:pt x="8026" y="4381"/>
                    <a:pt x="13309" y="2489"/>
                  </a:cubicBezTo>
                  <a:cubicBezTo>
                    <a:pt x="18351" y="609"/>
                    <a:pt x="23406" y="0"/>
                    <a:pt x="28816" y="0"/>
                  </a:cubicBezTo>
                  <a:cubicBezTo>
                    <a:pt x="34925" y="0"/>
                    <a:pt x="43218" y="1041"/>
                    <a:pt x="48171" y="4648"/>
                  </a:cubicBezTo>
                  <a:cubicBezTo>
                    <a:pt x="54025" y="8915"/>
                    <a:pt x="54025" y="13766"/>
                    <a:pt x="54025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 Form 29"/>
            <p:cNvSpPr/>
            <p:nvPr/>
          </p:nvSpPr>
          <p:spPr>
            <a:xfrm>
              <a:off x="1420971" y="1020991"/>
              <a:ext cx="18097" cy="21005"/>
            </a:xfrm>
            <a:custGeom>
              <a:avLst/>
              <a:gdLst/>
              <a:ahLst/>
              <a:cxnLst/>
              <a:rect l="0" t="0" r="0" b="0"/>
              <a:pathLst>
                <a:path w="18097" h="21005">
                  <a:moveTo>
                    <a:pt x="0" y="13068"/>
                  </a:moveTo>
                  <a:cubicBezTo>
                    <a:pt x="0" y="17703"/>
                    <a:pt x="2451" y="21005"/>
                    <a:pt x="7404" y="21005"/>
                  </a:cubicBezTo>
                  <a:cubicBezTo>
                    <a:pt x="9969" y="21005"/>
                    <a:pt x="12344" y="19875"/>
                    <a:pt x="14376" y="18211"/>
                  </a:cubicBezTo>
                  <a:cubicBezTo>
                    <a:pt x="16281" y="16370"/>
                    <a:pt x="16624" y="14795"/>
                    <a:pt x="17462" y="12534"/>
                  </a:cubicBezTo>
                  <a:cubicBezTo>
                    <a:pt x="18097" y="10655"/>
                    <a:pt x="18097" y="6921"/>
                    <a:pt x="18097" y="4902"/>
                  </a:cubicBezTo>
                  <a:lnTo>
                    <a:pt x="18097" y="0"/>
                  </a:lnTo>
                  <a:cubicBezTo>
                    <a:pt x="10147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 Form 30"/>
            <p:cNvSpPr/>
            <p:nvPr/>
          </p:nvSpPr>
          <p:spPr>
            <a:xfrm>
              <a:off x="1504118" y="966359"/>
              <a:ext cx="107518" cy="81280"/>
            </a:xfrm>
            <a:custGeom>
              <a:avLst/>
              <a:gdLst/>
              <a:ahLst/>
              <a:cxnLst/>
              <a:rect l="0" t="0" r="0" b="0"/>
              <a:pathLst>
                <a:path w="107518" h="81279">
                  <a:moveTo>
                    <a:pt x="12103" y="13436"/>
                  </a:moveTo>
                  <a:cubicBezTo>
                    <a:pt x="12103" y="11480"/>
                    <a:pt x="12547" y="8229"/>
                    <a:pt x="10642" y="6972"/>
                  </a:cubicBezTo>
                  <a:cubicBezTo>
                    <a:pt x="8953" y="5880"/>
                    <a:pt x="5181" y="6096"/>
                    <a:pt x="3149" y="5956"/>
                  </a:cubicBezTo>
                  <a:lnTo>
                    <a:pt x="292" y="5956"/>
                  </a:lnTo>
                  <a:lnTo>
                    <a:pt x="292" y="0"/>
                  </a:lnTo>
                  <a:lnTo>
                    <a:pt x="36779" y="0"/>
                  </a:lnTo>
                  <a:lnTo>
                    <a:pt x="54330" y="49288"/>
                  </a:lnTo>
                  <a:lnTo>
                    <a:pt x="71120" y="0"/>
                  </a:lnTo>
                  <a:lnTo>
                    <a:pt x="107416" y="0"/>
                  </a:lnTo>
                  <a:lnTo>
                    <a:pt x="107416" y="5956"/>
                  </a:lnTo>
                  <a:lnTo>
                    <a:pt x="103936" y="5956"/>
                  </a:lnTo>
                  <a:cubicBezTo>
                    <a:pt x="101485" y="5956"/>
                    <a:pt x="98310" y="5689"/>
                    <a:pt x="96621" y="7874"/>
                  </a:cubicBezTo>
                  <a:cubicBezTo>
                    <a:pt x="95821" y="10604"/>
                    <a:pt x="96037" y="13436"/>
                    <a:pt x="96037" y="16078"/>
                  </a:cubicBezTo>
                  <a:lnTo>
                    <a:pt x="96037" y="70218"/>
                  </a:lnTo>
                  <a:cubicBezTo>
                    <a:pt x="96304" y="70954"/>
                    <a:pt x="96227" y="71577"/>
                    <a:pt x="96380" y="72301"/>
                  </a:cubicBezTo>
                  <a:cubicBezTo>
                    <a:pt x="97053" y="75742"/>
                    <a:pt x="101993" y="75209"/>
                    <a:pt x="104609" y="75336"/>
                  </a:cubicBezTo>
                  <a:lnTo>
                    <a:pt x="107518" y="75336"/>
                  </a:lnTo>
                  <a:lnTo>
                    <a:pt x="107518" y="81279"/>
                  </a:lnTo>
                  <a:lnTo>
                    <a:pt x="64744" y="81279"/>
                  </a:lnTo>
                  <a:lnTo>
                    <a:pt x="64744" y="75336"/>
                  </a:lnTo>
                  <a:lnTo>
                    <a:pt x="71335" y="75336"/>
                  </a:lnTo>
                  <a:cubicBezTo>
                    <a:pt x="72110" y="74879"/>
                    <a:pt x="73075" y="74879"/>
                    <a:pt x="73901" y="74510"/>
                  </a:cubicBezTo>
                  <a:cubicBezTo>
                    <a:pt x="74777" y="74193"/>
                    <a:pt x="75476" y="73367"/>
                    <a:pt x="75590" y="72453"/>
                  </a:cubicBezTo>
                  <a:cubicBezTo>
                    <a:pt x="76136" y="71335"/>
                    <a:pt x="76034" y="70129"/>
                    <a:pt x="76034" y="68872"/>
                  </a:cubicBezTo>
                  <a:lnTo>
                    <a:pt x="76034" y="7429"/>
                  </a:lnTo>
                  <a:lnTo>
                    <a:pt x="75933" y="7429"/>
                  </a:lnTo>
                  <a:lnTo>
                    <a:pt x="50952" y="81279"/>
                  </a:lnTo>
                  <a:lnTo>
                    <a:pt x="45326" y="81279"/>
                  </a:lnTo>
                  <a:lnTo>
                    <a:pt x="19570" y="8470"/>
                  </a:lnTo>
                  <a:lnTo>
                    <a:pt x="19443" y="8470"/>
                  </a:lnTo>
                  <a:lnTo>
                    <a:pt x="19443" y="59029"/>
                  </a:lnTo>
                  <a:cubicBezTo>
                    <a:pt x="19443" y="68287"/>
                    <a:pt x="20586" y="75641"/>
                    <a:pt x="31953" y="75336"/>
                  </a:cubicBezTo>
                  <a:lnTo>
                    <a:pt x="31953" y="81279"/>
                  </a:lnTo>
                  <a:lnTo>
                    <a:pt x="0" y="81279"/>
                  </a:lnTo>
                  <a:lnTo>
                    <a:pt x="0" y="75336"/>
                  </a:lnTo>
                  <a:cubicBezTo>
                    <a:pt x="10185" y="75056"/>
                    <a:pt x="11811" y="70129"/>
                    <a:pt x="12103" y="6111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 Form 31"/>
            <p:cNvSpPr/>
            <p:nvPr/>
          </p:nvSpPr>
          <p:spPr>
            <a:xfrm>
              <a:off x="1617732" y="993016"/>
              <a:ext cx="57404" cy="56312"/>
            </a:xfrm>
            <a:custGeom>
              <a:avLst/>
              <a:gdLst/>
              <a:ahLst/>
              <a:cxnLst/>
              <a:rect l="0" t="0" r="0" b="0"/>
              <a:pathLst>
                <a:path w="57403" h="56311">
                  <a:moveTo>
                    <a:pt x="19380" y="29032"/>
                  </a:moveTo>
                  <a:cubicBezTo>
                    <a:pt x="18910" y="39738"/>
                    <a:pt x="23545" y="49301"/>
                    <a:pt x="35648" y="49301"/>
                  </a:cubicBezTo>
                  <a:cubicBezTo>
                    <a:pt x="43637" y="49301"/>
                    <a:pt x="48831" y="43078"/>
                    <a:pt x="52120" y="36588"/>
                  </a:cubicBezTo>
                  <a:lnTo>
                    <a:pt x="57162" y="38747"/>
                  </a:lnTo>
                  <a:cubicBezTo>
                    <a:pt x="51879" y="51066"/>
                    <a:pt x="43319" y="56311"/>
                    <a:pt x="29819" y="56311"/>
                  </a:cubicBezTo>
                  <a:cubicBezTo>
                    <a:pt x="22186" y="56311"/>
                    <a:pt x="14389" y="53543"/>
                    <a:pt x="8509" y="48755"/>
                  </a:cubicBezTo>
                  <a:cubicBezTo>
                    <a:pt x="2717" y="43814"/>
                    <a:pt x="0" y="36017"/>
                    <a:pt x="0" y="28524"/>
                  </a:cubicBezTo>
                  <a:cubicBezTo>
                    <a:pt x="0" y="20599"/>
                    <a:pt x="3492" y="12395"/>
                    <a:pt x="9550" y="7238"/>
                  </a:cubicBezTo>
                  <a:cubicBezTo>
                    <a:pt x="15557" y="2184"/>
                    <a:pt x="22377" y="0"/>
                    <a:pt x="30175" y="0"/>
                  </a:cubicBezTo>
                  <a:cubicBezTo>
                    <a:pt x="48298" y="0"/>
                    <a:pt x="57403" y="12090"/>
                    <a:pt x="57162" y="2903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 Form 32"/>
            <p:cNvSpPr/>
            <p:nvPr/>
          </p:nvSpPr>
          <p:spPr>
            <a:xfrm>
              <a:off x="1637010" y="998617"/>
              <a:ext cx="20447" cy="17717"/>
            </a:xfrm>
            <a:custGeom>
              <a:avLst/>
              <a:gdLst/>
              <a:ahLst/>
              <a:cxnLst/>
              <a:rect l="0" t="0" r="0" b="0"/>
              <a:pathLst>
                <a:path w="20447" h="17716">
                  <a:moveTo>
                    <a:pt x="14820" y="17716"/>
                  </a:moveTo>
                  <a:cubicBezTo>
                    <a:pt x="16078" y="17716"/>
                    <a:pt x="17043" y="17627"/>
                    <a:pt x="18313" y="17449"/>
                  </a:cubicBezTo>
                  <a:cubicBezTo>
                    <a:pt x="20320" y="17348"/>
                    <a:pt x="20447" y="15494"/>
                    <a:pt x="20447" y="13893"/>
                  </a:cubicBezTo>
                  <a:cubicBezTo>
                    <a:pt x="20447" y="7721"/>
                    <a:pt x="19037" y="0"/>
                    <a:pt x="11112" y="0"/>
                  </a:cubicBezTo>
                  <a:cubicBezTo>
                    <a:pt x="2552" y="0"/>
                    <a:pt x="0" y="11036"/>
                    <a:pt x="203" y="17716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 Form 33"/>
            <p:cNvSpPr/>
            <p:nvPr/>
          </p:nvSpPr>
          <p:spPr>
            <a:xfrm>
              <a:off x="1683553" y="964707"/>
              <a:ext cx="69381" cy="84620"/>
            </a:xfrm>
            <a:custGeom>
              <a:avLst/>
              <a:gdLst/>
              <a:ahLst/>
              <a:cxnLst/>
              <a:rect l="0" t="0" r="0" b="0"/>
              <a:pathLst>
                <a:path w="69380" h="84620">
                  <a:moveTo>
                    <a:pt x="42291" y="13030"/>
                  </a:moveTo>
                  <a:cubicBezTo>
                    <a:pt x="42291" y="6159"/>
                    <a:pt x="39916" y="6883"/>
                    <a:pt x="31508" y="6883"/>
                  </a:cubicBezTo>
                  <a:lnTo>
                    <a:pt x="31508" y="1117"/>
                  </a:lnTo>
                  <a:lnTo>
                    <a:pt x="59715" y="0"/>
                  </a:lnTo>
                  <a:lnTo>
                    <a:pt x="59715" y="69151"/>
                  </a:lnTo>
                  <a:cubicBezTo>
                    <a:pt x="59715" y="71081"/>
                    <a:pt x="59715" y="72847"/>
                    <a:pt x="60642" y="74688"/>
                  </a:cubicBezTo>
                  <a:cubicBezTo>
                    <a:pt x="61772" y="75895"/>
                    <a:pt x="63017" y="75653"/>
                    <a:pt x="64465" y="75844"/>
                  </a:cubicBezTo>
                  <a:lnTo>
                    <a:pt x="69380" y="76073"/>
                  </a:lnTo>
                  <a:lnTo>
                    <a:pt x="69380" y="81749"/>
                  </a:lnTo>
                  <a:lnTo>
                    <a:pt x="43307" y="82931"/>
                  </a:lnTo>
                  <a:lnTo>
                    <a:pt x="43307" y="74333"/>
                  </a:lnTo>
                  <a:cubicBezTo>
                    <a:pt x="38989" y="81508"/>
                    <a:pt x="32308" y="84620"/>
                    <a:pt x="24079" y="84620"/>
                  </a:cubicBezTo>
                  <a:cubicBezTo>
                    <a:pt x="17538" y="84620"/>
                    <a:pt x="10020" y="81407"/>
                    <a:pt x="4826" y="74333"/>
                  </a:cubicBezTo>
                  <a:cubicBezTo>
                    <a:pt x="2235" y="70878"/>
                    <a:pt x="0" y="63931"/>
                    <a:pt x="0" y="57340"/>
                  </a:cubicBezTo>
                  <a:cubicBezTo>
                    <a:pt x="0" y="42430"/>
                    <a:pt x="10020" y="28308"/>
                    <a:pt x="26022" y="28308"/>
                  </a:cubicBezTo>
                  <a:cubicBezTo>
                    <a:pt x="31292" y="28308"/>
                    <a:pt x="34975" y="29603"/>
                    <a:pt x="39141" y="32854"/>
                  </a:cubicBezTo>
                  <a:cubicBezTo>
                    <a:pt x="42405" y="35331"/>
                    <a:pt x="42291" y="37223"/>
                    <a:pt x="42291" y="34607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 Form 34"/>
            <p:cNvSpPr/>
            <p:nvPr/>
          </p:nvSpPr>
          <p:spPr>
            <a:xfrm>
              <a:off x="1702857" y="1000483"/>
              <a:ext cx="23318" cy="41211"/>
            </a:xfrm>
            <a:custGeom>
              <a:avLst/>
              <a:gdLst/>
              <a:ahLst/>
              <a:cxnLst/>
              <a:rect l="0" t="0" r="0" b="0"/>
              <a:pathLst>
                <a:path w="23317" h="41211">
                  <a:moveTo>
                    <a:pt x="11163" y="0"/>
                  </a:moveTo>
                  <a:cubicBezTo>
                    <a:pt x="1524" y="0"/>
                    <a:pt x="0" y="14160"/>
                    <a:pt x="0" y="21374"/>
                  </a:cubicBezTo>
                  <a:cubicBezTo>
                    <a:pt x="0" y="25412"/>
                    <a:pt x="723" y="30911"/>
                    <a:pt x="2159" y="34658"/>
                  </a:cubicBezTo>
                  <a:cubicBezTo>
                    <a:pt x="3657" y="38328"/>
                    <a:pt x="7137" y="41211"/>
                    <a:pt x="11239" y="41211"/>
                  </a:cubicBezTo>
                  <a:cubicBezTo>
                    <a:pt x="20510" y="41211"/>
                    <a:pt x="23317" y="28308"/>
                    <a:pt x="23317" y="21158"/>
                  </a:cubicBezTo>
                  <a:cubicBezTo>
                    <a:pt x="23317" y="13131"/>
                    <a:pt x="21729" y="0"/>
                    <a:pt x="11163" y="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 Form 35"/>
            <p:cNvSpPr/>
            <p:nvPr/>
          </p:nvSpPr>
          <p:spPr>
            <a:xfrm>
              <a:off x="1758245" y="994157"/>
              <a:ext cx="35204" cy="53479"/>
            </a:xfrm>
            <a:custGeom>
              <a:avLst/>
              <a:gdLst/>
              <a:ahLst/>
              <a:cxnLst/>
              <a:rect l="0" t="0" r="0" b="0"/>
              <a:pathLst>
                <a:path w="35204" h="53479">
                  <a:moveTo>
                    <a:pt x="698" y="47840"/>
                  </a:moveTo>
                  <a:lnTo>
                    <a:pt x="5181" y="47840"/>
                  </a:lnTo>
                  <a:cubicBezTo>
                    <a:pt x="6680" y="47840"/>
                    <a:pt x="8661" y="47701"/>
                    <a:pt x="9131" y="46050"/>
                  </a:cubicBezTo>
                  <a:cubicBezTo>
                    <a:pt x="9347" y="44538"/>
                    <a:pt x="9347" y="43154"/>
                    <a:pt x="9347" y="41630"/>
                  </a:cubicBezTo>
                  <a:lnTo>
                    <a:pt x="9347" y="16865"/>
                  </a:lnTo>
                  <a:cubicBezTo>
                    <a:pt x="9347" y="13944"/>
                    <a:pt x="9728" y="10439"/>
                    <a:pt x="8229" y="7874"/>
                  </a:cubicBezTo>
                  <a:cubicBezTo>
                    <a:pt x="6870" y="6743"/>
                    <a:pt x="6527" y="6946"/>
                    <a:pt x="4864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71" y="0"/>
                  </a:lnTo>
                  <a:lnTo>
                    <a:pt x="26771" y="42075"/>
                  </a:lnTo>
                  <a:cubicBezTo>
                    <a:pt x="26771" y="43154"/>
                    <a:pt x="26898" y="46202"/>
                    <a:pt x="27698" y="47078"/>
                  </a:cubicBezTo>
                  <a:cubicBezTo>
                    <a:pt x="28816" y="48158"/>
                    <a:pt x="30911" y="47840"/>
                    <a:pt x="32397" y="47840"/>
                  </a:cubicBezTo>
                  <a:lnTo>
                    <a:pt x="35204" y="47840"/>
                  </a:lnTo>
                  <a:lnTo>
                    <a:pt x="35204" y="53479"/>
                  </a:lnTo>
                  <a:lnTo>
                    <a:pt x="698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 Form 36"/>
            <p:cNvSpPr/>
            <p:nvPr/>
          </p:nvSpPr>
          <p:spPr>
            <a:xfrm>
              <a:off x="1765992" y="964705"/>
              <a:ext cx="19710" cy="19457"/>
            </a:xfrm>
            <a:custGeom>
              <a:avLst/>
              <a:gdLst/>
              <a:ahLst/>
              <a:cxnLst/>
              <a:rect l="0" t="0" r="0" b="0"/>
              <a:pathLst>
                <a:path w="19710" h="19456">
                  <a:moveTo>
                    <a:pt x="10071" y="19456"/>
                  </a:moveTo>
                  <a:cubicBezTo>
                    <a:pt x="4940" y="19456"/>
                    <a:pt x="0" y="15316"/>
                    <a:pt x="0" y="10033"/>
                  </a:cubicBezTo>
                  <a:cubicBezTo>
                    <a:pt x="0" y="4330"/>
                    <a:pt x="4406" y="0"/>
                    <a:pt x="10071" y="0"/>
                  </a:cubicBezTo>
                  <a:cubicBezTo>
                    <a:pt x="15875" y="0"/>
                    <a:pt x="19710" y="4241"/>
                    <a:pt x="19710" y="10033"/>
                  </a:cubicBezTo>
                  <a:cubicBezTo>
                    <a:pt x="19710" y="15316"/>
                    <a:pt x="15201" y="19456"/>
                    <a:pt x="10071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 Form 37"/>
            <p:cNvSpPr/>
            <p:nvPr/>
          </p:nvSpPr>
          <p:spPr>
            <a:xfrm>
              <a:off x="1800918" y="993020"/>
              <a:ext cx="55816" cy="56312"/>
            </a:xfrm>
            <a:custGeom>
              <a:avLst/>
              <a:gdLst/>
              <a:ahLst/>
              <a:cxnLst/>
              <a:rect l="0" t="0" r="0" b="0"/>
              <a:pathLst>
                <a:path w="55816" h="56311">
                  <a:moveTo>
                    <a:pt x="55816" y="36969"/>
                  </a:moveTo>
                  <a:cubicBezTo>
                    <a:pt x="52082" y="49072"/>
                    <a:pt x="43776" y="56311"/>
                    <a:pt x="30797" y="56311"/>
                  </a:cubicBezTo>
                  <a:cubicBezTo>
                    <a:pt x="27165" y="56311"/>
                    <a:pt x="21805" y="55499"/>
                    <a:pt x="18351" y="54470"/>
                  </a:cubicBezTo>
                  <a:cubicBezTo>
                    <a:pt x="14516" y="53390"/>
                    <a:pt x="11036" y="51231"/>
                    <a:pt x="8178" y="48387"/>
                  </a:cubicBezTo>
                  <a:cubicBezTo>
                    <a:pt x="2362" y="42646"/>
                    <a:pt x="0" y="36690"/>
                    <a:pt x="0" y="28625"/>
                  </a:cubicBezTo>
                  <a:cubicBezTo>
                    <a:pt x="0" y="11061"/>
                    <a:pt x="14909" y="0"/>
                    <a:pt x="31724" y="0"/>
                  </a:cubicBezTo>
                  <a:cubicBezTo>
                    <a:pt x="41211" y="0"/>
                    <a:pt x="54584" y="3619"/>
                    <a:pt x="54584" y="14935"/>
                  </a:cubicBezTo>
                  <a:cubicBezTo>
                    <a:pt x="54584" y="20891"/>
                    <a:pt x="50368" y="24612"/>
                    <a:pt x="44526" y="24612"/>
                  </a:cubicBezTo>
                  <a:cubicBezTo>
                    <a:pt x="38569" y="24612"/>
                    <a:pt x="33629" y="19494"/>
                    <a:pt x="35877" y="13754"/>
                  </a:cubicBezTo>
                  <a:cubicBezTo>
                    <a:pt x="36004" y="13093"/>
                    <a:pt x="36372" y="12382"/>
                    <a:pt x="36766" y="11925"/>
                  </a:cubicBezTo>
                  <a:cubicBezTo>
                    <a:pt x="36995" y="11480"/>
                    <a:pt x="37528" y="11061"/>
                    <a:pt x="37807" y="10553"/>
                  </a:cubicBezTo>
                  <a:cubicBezTo>
                    <a:pt x="38112" y="10248"/>
                    <a:pt x="38354" y="9842"/>
                    <a:pt x="38722" y="9474"/>
                  </a:cubicBezTo>
                  <a:cubicBezTo>
                    <a:pt x="40043" y="6197"/>
                    <a:pt x="34759" y="5397"/>
                    <a:pt x="32588" y="5397"/>
                  </a:cubicBezTo>
                  <a:cubicBezTo>
                    <a:pt x="21717" y="5397"/>
                    <a:pt x="19316" y="18275"/>
                    <a:pt x="19316" y="26644"/>
                  </a:cubicBezTo>
                  <a:cubicBezTo>
                    <a:pt x="19316" y="36258"/>
                    <a:pt x="21717" y="48844"/>
                    <a:pt x="33972" y="48844"/>
                  </a:cubicBezTo>
                  <a:cubicBezTo>
                    <a:pt x="42760" y="48844"/>
                    <a:pt x="47802" y="42760"/>
                    <a:pt x="50368" y="35128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 Form 38"/>
            <p:cNvSpPr/>
            <p:nvPr/>
          </p:nvSpPr>
          <p:spPr>
            <a:xfrm>
              <a:off x="1864654" y="993013"/>
              <a:ext cx="64046" cy="56311"/>
            </a:xfrm>
            <a:custGeom>
              <a:avLst/>
              <a:gdLst/>
              <a:ahLst/>
              <a:cxnLst/>
              <a:rect l="0" t="0" r="0" b="0"/>
              <a:pathLst>
                <a:path w="64046" h="56311">
                  <a:moveTo>
                    <a:pt x="54051" y="20751"/>
                  </a:moveTo>
                  <a:lnTo>
                    <a:pt x="54051" y="39255"/>
                  </a:lnTo>
                  <a:cubicBezTo>
                    <a:pt x="54051" y="40817"/>
                    <a:pt x="54203" y="42227"/>
                    <a:pt x="54292" y="43573"/>
                  </a:cubicBezTo>
                  <a:cubicBezTo>
                    <a:pt x="54330" y="45656"/>
                    <a:pt x="55168" y="47294"/>
                    <a:pt x="57429" y="47294"/>
                  </a:cubicBezTo>
                  <a:cubicBezTo>
                    <a:pt x="58216" y="47294"/>
                    <a:pt x="59461" y="46494"/>
                    <a:pt x="60007" y="46189"/>
                  </a:cubicBezTo>
                  <a:cubicBezTo>
                    <a:pt x="60871" y="45478"/>
                    <a:pt x="61696" y="45313"/>
                    <a:pt x="62687" y="46024"/>
                  </a:cubicBezTo>
                  <a:cubicBezTo>
                    <a:pt x="64046" y="47586"/>
                    <a:pt x="61696" y="51460"/>
                    <a:pt x="60579" y="52489"/>
                  </a:cubicBezTo>
                  <a:cubicBezTo>
                    <a:pt x="58356" y="54876"/>
                    <a:pt x="54482" y="56311"/>
                    <a:pt x="51219" y="56311"/>
                  </a:cubicBezTo>
                  <a:cubicBezTo>
                    <a:pt x="48869" y="56311"/>
                    <a:pt x="46634" y="55702"/>
                    <a:pt x="44500" y="54686"/>
                  </a:cubicBezTo>
                  <a:cubicBezTo>
                    <a:pt x="41973" y="53441"/>
                    <a:pt x="39954" y="51244"/>
                    <a:pt x="39090" y="48552"/>
                  </a:cubicBezTo>
                  <a:cubicBezTo>
                    <a:pt x="33464" y="53784"/>
                    <a:pt x="25031" y="56311"/>
                    <a:pt x="17233" y="56311"/>
                  </a:cubicBezTo>
                  <a:cubicBezTo>
                    <a:pt x="8127" y="56311"/>
                    <a:pt x="0" y="53098"/>
                    <a:pt x="0" y="42773"/>
                  </a:cubicBezTo>
                  <a:cubicBezTo>
                    <a:pt x="0" y="27266"/>
                    <a:pt x="25857" y="24764"/>
                    <a:pt x="36855" y="22339"/>
                  </a:cubicBezTo>
                  <a:cubicBezTo>
                    <a:pt x="36855" y="19138"/>
                    <a:pt x="36855" y="10058"/>
                    <a:pt x="34582" y="8026"/>
                  </a:cubicBezTo>
                  <a:cubicBezTo>
                    <a:pt x="32550" y="6108"/>
                    <a:pt x="29883" y="5676"/>
                    <a:pt x="27139" y="5676"/>
                  </a:cubicBezTo>
                  <a:cubicBezTo>
                    <a:pt x="24358" y="5676"/>
                    <a:pt x="21107" y="6108"/>
                    <a:pt x="18834" y="7886"/>
                  </a:cubicBezTo>
                  <a:cubicBezTo>
                    <a:pt x="17513" y="8915"/>
                    <a:pt x="18935" y="10477"/>
                    <a:pt x="19621" y="11417"/>
                  </a:cubicBezTo>
                  <a:cubicBezTo>
                    <a:pt x="20612" y="12738"/>
                    <a:pt x="21107" y="13766"/>
                    <a:pt x="21107" y="15341"/>
                  </a:cubicBezTo>
                  <a:cubicBezTo>
                    <a:pt x="21107" y="20421"/>
                    <a:pt x="16243" y="22644"/>
                    <a:pt x="11811" y="22644"/>
                  </a:cubicBezTo>
                  <a:cubicBezTo>
                    <a:pt x="6870" y="22644"/>
                    <a:pt x="3124" y="19227"/>
                    <a:pt x="3124" y="14224"/>
                  </a:cubicBezTo>
                  <a:cubicBezTo>
                    <a:pt x="3124" y="8267"/>
                    <a:pt x="8039" y="4381"/>
                    <a:pt x="13322" y="2489"/>
                  </a:cubicBezTo>
                  <a:cubicBezTo>
                    <a:pt x="18402" y="609"/>
                    <a:pt x="23469" y="0"/>
                    <a:pt x="28841" y="0"/>
                  </a:cubicBezTo>
                  <a:cubicBezTo>
                    <a:pt x="34950" y="0"/>
                    <a:pt x="43243" y="1041"/>
                    <a:pt x="48196" y="4648"/>
                  </a:cubicBezTo>
                  <a:cubicBezTo>
                    <a:pt x="54051" y="8915"/>
                    <a:pt x="54051" y="13766"/>
                    <a:pt x="54051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 Form 39"/>
            <p:cNvSpPr/>
            <p:nvPr/>
          </p:nvSpPr>
          <p:spPr>
            <a:xfrm>
              <a:off x="1883209" y="1020991"/>
              <a:ext cx="18059" cy="21005"/>
            </a:xfrm>
            <a:custGeom>
              <a:avLst/>
              <a:gdLst/>
              <a:ahLst/>
              <a:cxnLst/>
              <a:rect l="0" t="0" r="0" b="0"/>
              <a:pathLst>
                <a:path w="18059" h="21005">
                  <a:moveTo>
                    <a:pt x="0" y="13068"/>
                  </a:moveTo>
                  <a:cubicBezTo>
                    <a:pt x="0" y="17703"/>
                    <a:pt x="2438" y="21005"/>
                    <a:pt x="7378" y="21005"/>
                  </a:cubicBezTo>
                  <a:cubicBezTo>
                    <a:pt x="9969" y="21005"/>
                    <a:pt x="12293" y="19875"/>
                    <a:pt x="14363" y="18211"/>
                  </a:cubicBezTo>
                  <a:cubicBezTo>
                    <a:pt x="16243" y="16370"/>
                    <a:pt x="16598" y="14795"/>
                    <a:pt x="17386" y="12534"/>
                  </a:cubicBezTo>
                  <a:cubicBezTo>
                    <a:pt x="18059" y="10655"/>
                    <a:pt x="18059" y="6921"/>
                    <a:pt x="18059" y="4902"/>
                  </a:cubicBezTo>
                  <a:lnTo>
                    <a:pt x="18059" y="0"/>
                  </a:lnTo>
                  <a:cubicBezTo>
                    <a:pt x="10071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Free Form 40"/>
            <p:cNvSpPr/>
            <p:nvPr/>
          </p:nvSpPr>
          <p:spPr>
            <a:xfrm>
              <a:off x="1931902" y="964711"/>
              <a:ext cx="35433" cy="82931"/>
            </a:xfrm>
            <a:custGeom>
              <a:avLst/>
              <a:gdLst/>
              <a:ahLst/>
              <a:cxnLst/>
              <a:rect l="0" t="0" r="0" b="0"/>
              <a:pathLst>
                <a:path w="35432" h="82931">
                  <a:moveTo>
                    <a:pt x="0" y="1206"/>
                  </a:moveTo>
                  <a:lnTo>
                    <a:pt x="26644" y="0"/>
                  </a:lnTo>
                  <a:lnTo>
                    <a:pt x="26644" y="69862"/>
                  </a:lnTo>
                  <a:cubicBezTo>
                    <a:pt x="26644" y="71628"/>
                    <a:pt x="26644" y="73418"/>
                    <a:pt x="26847" y="75247"/>
                  </a:cubicBezTo>
                  <a:cubicBezTo>
                    <a:pt x="27076" y="77698"/>
                    <a:pt x="31457" y="77152"/>
                    <a:pt x="33299" y="77292"/>
                  </a:cubicBezTo>
                  <a:lnTo>
                    <a:pt x="35432" y="77292"/>
                  </a:lnTo>
                  <a:lnTo>
                    <a:pt x="35432" y="82931"/>
                  </a:lnTo>
                  <a:lnTo>
                    <a:pt x="647" y="82931"/>
                  </a:lnTo>
                  <a:lnTo>
                    <a:pt x="647" y="77292"/>
                  </a:lnTo>
                  <a:lnTo>
                    <a:pt x="2997" y="77292"/>
                  </a:lnTo>
                  <a:cubicBezTo>
                    <a:pt x="4673" y="77152"/>
                    <a:pt x="6832" y="77381"/>
                    <a:pt x="8407" y="76530"/>
                  </a:cubicBezTo>
                  <a:cubicBezTo>
                    <a:pt x="9651" y="75120"/>
                    <a:pt x="9207" y="71628"/>
                    <a:pt x="9207" y="69862"/>
                  </a:cubicBezTo>
                  <a:lnTo>
                    <a:pt x="9207" y="16027"/>
                  </a:lnTo>
                  <a:cubicBezTo>
                    <a:pt x="9207" y="13614"/>
                    <a:pt x="9753" y="10020"/>
                    <a:pt x="8216" y="8064"/>
                  </a:cubicBezTo>
                  <a:cubicBezTo>
                    <a:pt x="7823" y="7531"/>
                    <a:pt x="6375" y="6946"/>
                    <a:pt x="5791" y="6946"/>
                  </a:cubicBezTo>
                  <a:cubicBezTo>
                    <a:pt x="3949" y="6870"/>
                    <a:pt x="1917" y="6731"/>
                    <a:pt x="0" y="6870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 Form 41"/>
            <p:cNvSpPr/>
            <p:nvPr/>
          </p:nvSpPr>
          <p:spPr>
            <a:xfrm>
              <a:off x="2011263" y="964717"/>
              <a:ext cx="65468" cy="84607"/>
            </a:xfrm>
            <a:custGeom>
              <a:avLst/>
              <a:gdLst/>
              <a:ahLst/>
              <a:cxnLst/>
              <a:rect l="0" t="0" r="0" b="0"/>
              <a:pathLst>
                <a:path w="65468" h="84607">
                  <a:moveTo>
                    <a:pt x="0" y="52184"/>
                  </a:moveTo>
                  <a:lnTo>
                    <a:pt x="5562" y="52184"/>
                  </a:lnTo>
                  <a:cubicBezTo>
                    <a:pt x="10071" y="64985"/>
                    <a:pt x="20726" y="78727"/>
                    <a:pt x="35826" y="78727"/>
                  </a:cubicBezTo>
                  <a:cubicBezTo>
                    <a:pt x="43687" y="78727"/>
                    <a:pt x="52133" y="75018"/>
                    <a:pt x="52133" y="65912"/>
                  </a:cubicBezTo>
                  <a:cubicBezTo>
                    <a:pt x="52133" y="58381"/>
                    <a:pt x="46837" y="55295"/>
                    <a:pt x="40119" y="54101"/>
                  </a:cubicBezTo>
                  <a:lnTo>
                    <a:pt x="31953" y="52539"/>
                  </a:lnTo>
                  <a:cubicBezTo>
                    <a:pt x="23622" y="50939"/>
                    <a:pt x="16598" y="49390"/>
                    <a:pt x="9575" y="44170"/>
                  </a:cubicBezTo>
                  <a:cubicBezTo>
                    <a:pt x="3771" y="39877"/>
                    <a:pt x="0" y="32943"/>
                    <a:pt x="0" y="25615"/>
                  </a:cubicBezTo>
                  <a:cubicBezTo>
                    <a:pt x="0" y="8318"/>
                    <a:pt x="13843" y="0"/>
                    <a:pt x="29870" y="0"/>
                  </a:cubicBezTo>
                  <a:cubicBezTo>
                    <a:pt x="37071" y="0"/>
                    <a:pt x="43611" y="2031"/>
                    <a:pt x="49568" y="6146"/>
                  </a:cubicBezTo>
                  <a:lnTo>
                    <a:pt x="55600" y="673"/>
                  </a:lnTo>
                  <a:lnTo>
                    <a:pt x="60439" y="673"/>
                  </a:lnTo>
                  <a:lnTo>
                    <a:pt x="61925" y="30111"/>
                  </a:lnTo>
                  <a:lnTo>
                    <a:pt x="56324" y="30111"/>
                  </a:lnTo>
                  <a:cubicBezTo>
                    <a:pt x="52133" y="18084"/>
                    <a:pt x="42379" y="5880"/>
                    <a:pt x="28435" y="5880"/>
                  </a:cubicBezTo>
                  <a:cubicBezTo>
                    <a:pt x="21310" y="5880"/>
                    <a:pt x="12979" y="9321"/>
                    <a:pt x="12979" y="17551"/>
                  </a:cubicBezTo>
                  <a:cubicBezTo>
                    <a:pt x="12979" y="25615"/>
                    <a:pt x="20421" y="27825"/>
                    <a:pt x="26924" y="29248"/>
                  </a:cubicBezTo>
                  <a:lnTo>
                    <a:pt x="34023" y="30568"/>
                  </a:lnTo>
                  <a:cubicBezTo>
                    <a:pt x="50215" y="33972"/>
                    <a:pt x="65468" y="38658"/>
                    <a:pt x="65468" y="58381"/>
                  </a:cubicBezTo>
                  <a:cubicBezTo>
                    <a:pt x="65468" y="66103"/>
                    <a:pt x="62128" y="73329"/>
                    <a:pt x="56070" y="78384"/>
                  </a:cubicBezTo>
                  <a:cubicBezTo>
                    <a:pt x="50317" y="82981"/>
                    <a:pt x="42570" y="84607"/>
                    <a:pt x="35356" y="84607"/>
                  </a:cubicBezTo>
                  <a:cubicBezTo>
                    <a:pt x="27292" y="84607"/>
                    <a:pt x="19304" y="82080"/>
                    <a:pt x="12979" y="77050"/>
                  </a:cubicBezTo>
                  <a:lnTo>
                    <a:pt x="5854" y="83896"/>
                  </a:lnTo>
                  <a:lnTo>
                    <a:pt x="888" y="83896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 Form 42"/>
            <p:cNvSpPr/>
            <p:nvPr/>
          </p:nvSpPr>
          <p:spPr>
            <a:xfrm>
              <a:off x="2084729" y="993020"/>
              <a:ext cx="55867" cy="56312"/>
            </a:xfrm>
            <a:custGeom>
              <a:avLst/>
              <a:gdLst/>
              <a:ahLst/>
              <a:cxnLst/>
              <a:rect l="0" t="0" r="0" b="0"/>
              <a:pathLst>
                <a:path w="55867" h="56311">
                  <a:moveTo>
                    <a:pt x="55867" y="36969"/>
                  </a:moveTo>
                  <a:cubicBezTo>
                    <a:pt x="52120" y="49072"/>
                    <a:pt x="43814" y="56311"/>
                    <a:pt x="30861" y="56311"/>
                  </a:cubicBezTo>
                  <a:cubicBezTo>
                    <a:pt x="27292" y="56311"/>
                    <a:pt x="21869" y="55499"/>
                    <a:pt x="18402" y="54470"/>
                  </a:cubicBezTo>
                  <a:cubicBezTo>
                    <a:pt x="14579" y="53390"/>
                    <a:pt x="11061" y="51231"/>
                    <a:pt x="8229" y="48387"/>
                  </a:cubicBezTo>
                  <a:cubicBezTo>
                    <a:pt x="2400" y="42646"/>
                    <a:pt x="0" y="36690"/>
                    <a:pt x="0" y="28625"/>
                  </a:cubicBezTo>
                  <a:cubicBezTo>
                    <a:pt x="0" y="11061"/>
                    <a:pt x="14973" y="0"/>
                    <a:pt x="31775" y="0"/>
                  </a:cubicBezTo>
                  <a:cubicBezTo>
                    <a:pt x="41275" y="0"/>
                    <a:pt x="54635" y="3619"/>
                    <a:pt x="54635" y="14935"/>
                  </a:cubicBezTo>
                  <a:cubicBezTo>
                    <a:pt x="54635" y="20891"/>
                    <a:pt x="50431" y="24612"/>
                    <a:pt x="44602" y="24612"/>
                  </a:cubicBezTo>
                  <a:cubicBezTo>
                    <a:pt x="38595" y="24612"/>
                    <a:pt x="33680" y="19494"/>
                    <a:pt x="35941" y="13754"/>
                  </a:cubicBezTo>
                  <a:cubicBezTo>
                    <a:pt x="36042" y="13093"/>
                    <a:pt x="36385" y="12382"/>
                    <a:pt x="36855" y="11925"/>
                  </a:cubicBezTo>
                  <a:cubicBezTo>
                    <a:pt x="37058" y="11480"/>
                    <a:pt x="37630" y="11061"/>
                    <a:pt x="37858" y="10553"/>
                  </a:cubicBezTo>
                  <a:cubicBezTo>
                    <a:pt x="38214" y="10248"/>
                    <a:pt x="38392" y="9842"/>
                    <a:pt x="38747" y="9474"/>
                  </a:cubicBezTo>
                  <a:cubicBezTo>
                    <a:pt x="40106" y="6197"/>
                    <a:pt x="34798" y="5397"/>
                    <a:pt x="32638" y="5397"/>
                  </a:cubicBezTo>
                  <a:cubicBezTo>
                    <a:pt x="21755" y="5397"/>
                    <a:pt x="19418" y="18275"/>
                    <a:pt x="19418" y="26644"/>
                  </a:cubicBezTo>
                  <a:cubicBezTo>
                    <a:pt x="19418" y="36258"/>
                    <a:pt x="21755" y="48844"/>
                    <a:pt x="34010" y="48844"/>
                  </a:cubicBezTo>
                  <a:cubicBezTo>
                    <a:pt x="42811" y="48844"/>
                    <a:pt x="47853" y="42760"/>
                    <a:pt x="50431" y="35128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 Form 43"/>
            <p:cNvSpPr/>
            <p:nvPr/>
          </p:nvSpPr>
          <p:spPr>
            <a:xfrm>
              <a:off x="2146320" y="964712"/>
              <a:ext cx="73139" cy="82918"/>
            </a:xfrm>
            <a:custGeom>
              <a:avLst/>
              <a:gdLst/>
              <a:ahLst/>
              <a:cxnLst/>
              <a:rect l="0" t="0" r="0" b="0"/>
              <a:pathLst>
                <a:path w="73139" h="82918">
                  <a:moveTo>
                    <a:pt x="0" y="6946"/>
                  </a:moveTo>
                  <a:lnTo>
                    <a:pt x="0" y="1104"/>
                  </a:lnTo>
                  <a:lnTo>
                    <a:pt x="27025" y="0"/>
                  </a:lnTo>
                  <a:lnTo>
                    <a:pt x="27025" y="38544"/>
                  </a:lnTo>
                  <a:cubicBezTo>
                    <a:pt x="31940" y="32346"/>
                    <a:pt x="37464" y="28308"/>
                    <a:pt x="45796" y="28308"/>
                  </a:cubicBezTo>
                  <a:cubicBezTo>
                    <a:pt x="51676" y="28308"/>
                    <a:pt x="57975" y="30124"/>
                    <a:pt x="61429" y="35331"/>
                  </a:cubicBezTo>
                  <a:cubicBezTo>
                    <a:pt x="64820" y="40386"/>
                    <a:pt x="64503" y="46164"/>
                    <a:pt x="64503" y="51968"/>
                  </a:cubicBezTo>
                  <a:lnTo>
                    <a:pt x="64503" y="71869"/>
                  </a:lnTo>
                  <a:cubicBezTo>
                    <a:pt x="64503" y="72986"/>
                    <a:pt x="64503" y="74244"/>
                    <a:pt x="64655" y="75323"/>
                  </a:cubicBezTo>
                  <a:cubicBezTo>
                    <a:pt x="65074" y="76060"/>
                    <a:pt x="65468" y="76619"/>
                    <a:pt x="66141" y="76974"/>
                  </a:cubicBezTo>
                  <a:cubicBezTo>
                    <a:pt x="67602" y="77292"/>
                    <a:pt x="69316" y="77152"/>
                    <a:pt x="70878" y="77292"/>
                  </a:cubicBezTo>
                  <a:lnTo>
                    <a:pt x="73139" y="77292"/>
                  </a:lnTo>
                  <a:lnTo>
                    <a:pt x="73139" y="82918"/>
                  </a:lnTo>
                  <a:lnTo>
                    <a:pt x="39255" y="82918"/>
                  </a:lnTo>
                  <a:lnTo>
                    <a:pt x="39255" y="77292"/>
                  </a:lnTo>
                  <a:lnTo>
                    <a:pt x="41427" y="77152"/>
                  </a:lnTo>
                  <a:cubicBezTo>
                    <a:pt x="42786" y="77152"/>
                    <a:pt x="44145" y="77292"/>
                    <a:pt x="45453" y="76974"/>
                  </a:cubicBezTo>
                  <a:cubicBezTo>
                    <a:pt x="46177" y="76695"/>
                    <a:pt x="46469" y="76060"/>
                    <a:pt x="46812" y="75501"/>
                  </a:cubicBezTo>
                  <a:cubicBezTo>
                    <a:pt x="46989" y="73977"/>
                    <a:pt x="46989" y="72605"/>
                    <a:pt x="46989" y="71069"/>
                  </a:cubicBezTo>
                  <a:lnTo>
                    <a:pt x="46989" y="51358"/>
                  </a:lnTo>
                  <a:cubicBezTo>
                    <a:pt x="46989" y="48387"/>
                    <a:pt x="47193" y="45173"/>
                    <a:pt x="45796" y="42418"/>
                  </a:cubicBezTo>
                  <a:cubicBezTo>
                    <a:pt x="44411" y="39789"/>
                    <a:pt x="41770" y="38354"/>
                    <a:pt x="38836" y="38354"/>
                  </a:cubicBezTo>
                  <a:cubicBezTo>
                    <a:pt x="34429" y="38354"/>
                    <a:pt x="30822" y="41262"/>
                    <a:pt x="28905" y="44932"/>
                  </a:cubicBezTo>
                  <a:cubicBezTo>
                    <a:pt x="27343" y="48450"/>
                    <a:pt x="27025" y="51727"/>
                    <a:pt x="27025" y="55448"/>
                  </a:cubicBezTo>
                  <a:lnTo>
                    <a:pt x="27025" y="71767"/>
                  </a:lnTo>
                  <a:cubicBezTo>
                    <a:pt x="27025" y="73215"/>
                    <a:pt x="26898" y="74891"/>
                    <a:pt x="27482" y="76263"/>
                  </a:cubicBezTo>
                  <a:cubicBezTo>
                    <a:pt x="27660" y="76352"/>
                    <a:pt x="27863" y="76619"/>
                    <a:pt x="28016" y="76860"/>
                  </a:cubicBezTo>
                  <a:cubicBezTo>
                    <a:pt x="29133" y="77381"/>
                    <a:pt x="30606" y="77292"/>
                    <a:pt x="31940" y="77292"/>
                  </a:cubicBezTo>
                  <a:lnTo>
                    <a:pt x="34785" y="77292"/>
                  </a:lnTo>
                  <a:lnTo>
                    <a:pt x="34785" y="82918"/>
                  </a:lnTo>
                  <a:lnTo>
                    <a:pt x="571" y="82918"/>
                  </a:lnTo>
                  <a:lnTo>
                    <a:pt x="571" y="77292"/>
                  </a:lnTo>
                  <a:lnTo>
                    <a:pt x="3352" y="77292"/>
                  </a:lnTo>
                  <a:cubicBezTo>
                    <a:pt x="4864" y="77292"/>
                    <a:pt x="8013" y="77609"/>
                    <a:pt x="8889" y="76161"/>
                  </a:cubicBezTo>
                  <a:cubicBezTo>
                    <a:pt x="9563" y="74688"/>
                    <a:pt x="9461" y="72986"/>
                    <a:pt x="9563" y="71374"/>
                  </a:cubicBezTo>
                  <a:lnTo>
                    <a:pt x="9563" y="14160"/>
                  </a:lnTo>
                  <a:cubicBezTo>
                    <a:pt x="9232" y="7531"/>
                    <a:pt x="8889" y="7213"/>
                    <a:pt x="2806" y="694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 Form 44"/>
            <p:cNvSpPr/>
            <p:nvPr/>
          </p:nvSpPr>
          <p:spPr>
            <a:xfrm>
              <a:off x="2225741" y="993015"/>
              <a:ext cx="61633" cy="56312"/>
            </a:xfrm>
            <a:custGeom>
              <a:avLst/>
              <a:gdLst/>
              <a:ahLst/>
              <a:cxnLst/>
              <a:rect l="0" t="0" r="0" b="0"/>
              <a:pathLst>
                <a:path w="61633" h="56311">
                  <a:moveTo>
                    <a:pt x="0" y="27686"/>
                  </a:moveTo>
                  <a:cubicBezTo>
                    <a:pt x="0" y="19938"/>
                    <a:pt x="3708" y="12141"/>
                    <a:pt x="9817" y="7340"/>
                  </a:cubicBezTo>
                  <a:cubicBezTo>
                    <a:pt x="16116" y="2273"/>
                    <a:pt x="22936" y="0"/>
                    <a:pt x="31178" y="0"/>
                  </a:cubicBezTo>
                  <a:cubicBezTo>
                    <a:pt x="47498" y="0"/>
                    <a:pt x="61633" y="11582"/>
                    <a:pt x="61633" y="28257"/>
                  </a:cubicBezTo>
                  <a:cubicBezTo>
                    <a:pt x="61633" y="45262"/>
                    <a:pt x="47396" y="56311"/>
                    <a:pt x="31051" y="56311"/>
                  </a:cubicBezTo>
                  <a:cubicBezTo>
                    <a:pt x="14084" y="56311"/>
                    <a:pt x="0" y="45110"/>
                    <a:pt x="0" y="2768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 Form 45"/>
            <p:cNvSpPr/>
            <p:nvPr/>
          </p:nvSpPr>
          <p:spPr>
            <a:xfrm>
              <a:off x="2245108" y="998692"/>
              <a:ext cx="22949" cy="44958"/>
            </a:xfrm>
            <a:custGeom>
              <a:avLst/>
              <a:gdLst/>
              <a:ahLst/>
              <a:cxnLst/>
              <a:rect l="0" t="0" r="0" b="0"/>
              <a:pathLst>
                <a:path w="22948" h="44958">
                  <a:moveTo>
                    <a:pt x="0" y="22580"/>
                  </a:moveTo>
                  <a:cubicBezTo>
                    <a:pt x="0" y="31292"/>
                    <a:pt x="469" y="44958"/>
                    <a:pt x="12331" y="44958"/>
                  </a:cubicBezTo>
                  <a:cubicBezTo>
                    <a:pt x="22275" y="44958"/>
                    <a:pt x="22948" y="29463"/>
                    <a:pt x="22948" y="22504"/>
                  </a:cubicBezTo>
                  <a:cubicBezTo>
                    <a:pt x="22948" y="14477"/>
                    <a:pt x="22174" y="0"/>
                    <a:pt x="11125" y="0"/>
                  </a:cubicBezTo>
                  <a:cubicBezTo>
                    <a:pt x="762" y="0"/>
                    <a:pt x="0" y="15417"/>
                    <a:pt x="0" y="2258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 Form 46"/>
            <p:cNvSpPr/>
            <p:nvPr/>
          </p:nvSpPr>
          <p:spPr>
            <a:xfrm>
              <a:off x="2295197" y="993015"/>
              <a:ext cx="61646" cy="56312"/>
            </a:xfrm>
            <a:custGeom>
              <a:avLst/>
              <a:gdLst/>
              <a:ahLst/>
              <a:cxnLst/>
              <a:rect l="0" t="0" r="0" b="0"/>
              <a:pathLst>
                <a:path w="61645" h="56311">
                  <a:moveTo>
                    <a:pt x="0" y="27686"/>
                  </a:moveTo>
                  <a:cubicBezTo>
                    <a:pt x="0" y="19938"/>
                    <a:pt x="3644" y="12141"/>
                    <a:pt x="9779" y="7340"/>
                  </a:cubicBezTo>
                  <a:cubicBezTo>
                    <a:pt x="16052" y="2273"/>
                    <a:pt x="22936" y="0"/>
                    <a:pt x="31178" y="0"/>
                  </a:cubicBezTo>
                  <a:cubicBezTo>
                    <a:pt x="47485" y="0"/>
                    <a:pt x="61645" y="11582"/>
                    <a:pt x="61645" y="28257"/>
                  </a:cubicBezTo>
                  <a:cubicBezTo>
                    <a:pt x="61645" y="45262"/>
                    <a:pt x="47345" y="56311"/>
                    <a:pt x="31026" y="56311"/>
                  </a:cubicBezTo>
                  <a:cubicBezTo>
                    <a:pt x="14046" y="56311"/>
                    <a:pt x="0" y="45110"/>
                    <a:pt x="0" y="2768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 Form 47"/>
            <p:cNvSpPr/>
            <p:nvPr/>
          </p:nvSpPr>
          <p:spPr>
            <a:xfrm>
              <a:off x="2314552" y="998692"/>
              <a:ext cx="22949" cy="44958"/>
            </a:xfrm>
            <a:custGeom>
              <a:avLst/>
              <a:gdLst/>
              <a:ahLst/>
              <a:cxnLst/>
              <a:rect l="0" t="0" r="0" b="0"/>
              <a:pathLst>
                <a:path w="22948" h="44958">
                  <a:moveTo>
                    <a:pt x="0" y="22580"/>
                  </a:moveTo>
                  <a:cubicBezTo>
                    <a:pt x="0" y="31292"/>
                    <a:pt x="406" y="44958"/>
                    <a:pt x="12344" y="44958"/>
                  </a:cubicBezTo>
                  <a:cubicBezTo>
                    <a:pt x="22275" y="44958"/>
                    <a:pt x="22948" y="29463"/>
                    <a:pt x="22948" y="22504"/>
                  </a:cubicBezTo>
                  <a:cubicBezTo>
                    <a:pt x="22948" y="14477"/>
                    <a:pt x="22123" y="0"/>
                    <a:pt x="11137" y="0"/>
                  </a:cubicBezTo>
                  <a:cubicBezTo>
                    <a:pt x="762" y="0"/>
                    <a:pt x="0" y="15417"/>
                    <a:pt x="0" y="2258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 Form 48"/>
            <p:cNvSpPr/>
            <p:nvPr/>
          </p:nvSpPr>
          <p:spPr>
            <a:xfrm>
              <a:off x="2362940" y="964711"/>
              <a:ext cx="35408" cy="82931"/>
            </a:xfrm>
            <a:custGeom>
              <a:avLst/>
              <a:gdLst/>
              <a:ahLst/>
              <a:cxnLst/>
              <a:rect l="0" t="0" r="0" b="0"/>
              <a:pathLst>
                <a:path w="35407" h="82931">
                  <a:moveTo>
                    <a:pt x="0" y="1206"/>
                  </a:moveTo>
                  <a:lnTo>
                    <a:pt x="26631" y="0"/>
                  </a:lnTo>
                  <a:lnTo>
                    <a:pt x="26631" y="69862"/>
                  </a:lnTo>
                  <a:cubicBezTo>
                    <a:pt x="26631" y="71628"/>
                    <a:pt x="26631" y="73418"/>
                    <a:pt x="26847" y="75247"/>
                  </a:cubicBezTo>
                  <a:cubicBezTo>
                    <a:pt x="27089" y="77698"/>
                    <a:pt x="31445" y="77152"/>
                    <a:pt x="33274" y="77292"/>
                  </a:cubicBezTo>
                  <a:lnTo>
                    <a:pt x="35407" y="77292"/>
                  </a:lnTo>
                  <a:lnTo>
                    <a:pt x="35407" y="82931"/>
                  </a:lnTo>
                  <a:lnTo>
                    <a:pt x="622" y="82931"/>
                  </a:lnTo>
                  <a:lnTo>
                    <a:pt x="622" y="77292"/>
                  </a:lnTo>
                  <a:lnTo>
                    <a:pt x="2959" y="77292"/>
                  </a:lnTo>
                  <a:cubicBezTo>
                    <a:pt x="4749" y="77152"/>
                    <a:pt x="6832" y="77381"/>
                    <a:pt x="8394" y="76530"/>
                  </a:cubicBezTo>
                  <a:cubicBezTo>
                    <a:pt x="9651" y="75120"/>
                    <a:pt x="9194" y="71628"/>
                    <a:pt x="9194" y="69862"/>
                  </a:cubicBezTo>
                  <a:lnTo>
                    <a:pt x="9194" y="16027"/>
                  </a:lnTo>
                  <a:cubicBezTo>
                    <a:pt x="9194" y="13614"/>
                    <a:pt x="9728" y="10020"/>
                    <a:pt x="8178" y="8064"/>
                  </a:cubicBezTo>
                  <a:cubicBezTo>
                    <a:pt x="7848" y="7531"/>
                    <a:pt x="6362" y="6946"/>
                    <a:pt x="5829" y="6946"/>
                  </a:cubicBezTo>
                  <a:cubicBezTo>
                    <a:pt x="3924" y="6870"/>
                    <a:pt x="1892" y="6731"/>
                    <a:pt x="0" y="6870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7692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229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762000" y="1092200"/>
            <a:ext cx="7848600" cy="812800"/>
          </a:xfrm>
        </p:spPr>
        <p:txBody>
          <a:bodyPr/>
          <a:lstStyle>
            <a:lvl1pPr algn="l">
              <a:buFontTx/>
              <a:buNone/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7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050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762000" y="1092200"/>
            <a:ext cx="7848600" cy="812800"/>
          </a:xfrm>
        </p:spPr>
        <p:txBody>
          <a:bodyPr/>
          <a:lstStyle>
            <a:lvl1pPr algn="l">
              <a:buFontTx/>
              <a:buNone/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84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43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80558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43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558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9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609600" y="1143000"/>
            <a:ext cx="8229600" cy="812800"/>
          </a:xfrm>
        </p:spPr>
        <p:txBody>
          <a:bodyPr/>
          <a:lstStyle>
            <a:lvl1pPr>
              <a:buFontTx/>
              <a:buNone/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27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3442730" y="1981198"/>
            <a:ext cx="1588" cy="4191002"/>
          </a:xfrm>
          <a:prstGeom prst="line">
            <a:avLst/>
          </a:prstGeom>
          <a:ln w="3175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65296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1" y="1765297"/>
            <a:ext cx="5334000" cy="41783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927347"/>
            <a:ext cx="3008313" cy="32448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762000" y="1092200"/>
            <a:ext cx="7848600" cy="812800"/>
          </a:xfrm>
        </p:spPr>
        <p:txBody>
          <a:bodyPr/>
          <a:lstStyle>
            <a:lvl1pPr algn="l">
              <a:buFontTx/>
              <a:buNone/>
              <a:defRPr sz="3600" b="1">
                <a:solidFill>
                  <a:srgbClr val="367C99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72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1308100"/>
            <a:ext cx="7315200" cy="4330700"/>
          </a:xfrm>
          <a:prstGeom prst="rect">
            <a:avLst/>
          </a:prstGeom>
          <a:noFill/>
          <a:ln w="31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  <a:ea typeface="ヒラギノ角ゴ Pro W3" charset="0"/>
              <a:cs typeface="Genev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315200" cy="490539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5D7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60163" y="1425575"/>
            <a:ext cx="711886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6800" y="5638800"/>
            <a:ext cx="7315200" cy="609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83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828800"/>
            <a:ext cx="7696200" cy="43434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  <p:sp>
        <p:nvSpPr>
          <p:cNvPr id="11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762000" y="1092200"/>
            <a:ext cx="7848600" cy="812800"/>
          </a:xfrm>
        </p:spPr>
        <p:txBody>
          <a:bodyPr/>
          <a:lstStyle>
            <a:lvl1pPr algn="l">
              <a:buFontTx/>
              <a:buNone/>
              <a:defRPr sz="3600" b="1">
                <a:solidFill>
                  <a:srgbClr val="367C99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46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7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2"/>
          <p:cNvGrpSpPr/>
          <p:nvPr/>
        </p:nvGrpSpPr>
        <p:grpSpPr>
          <a:xfrm>
            <a:off x="-6703" y="0"/>
            <a:ext cx="9158808" cy="1259783"/>
            <a:chOff x="-6703" y="0"/>
            <a:chExt cx="9158808" cy="1259783"/>
          </a:xfrm>
          <a:noFill/>
        </p:grpSpPr>
        <p:sp>
          <p:nvSpPr>
            <p:cNvPr id="18" name="Free Form 3"/>
            <p:cNvSpPr/>
            <p:nvPr/>
          </p:nvSpPr>
          <p:spPr>
            <a:xfrm>
              <a:off x="0" y="0"/>
              <a:ext cx="9144000" cy="1084579"/>
            </a:xfrm>
            <a:custGeom>
              <a:avLst/>
              <a:gdLst/>
              <a:ahLst/>
              <a:cxnLst/>
              <a:rect l="0" t="0" r="0" b="0"/>
              <a:pathLst>
                <a:path w="9144000" h="1084579">
                  <a:moveTo>
                    <a:pt x="0" y="0"/>
                  </a:moveTo>
                  <a:lnTo>
                    <a:pt x="0" y="1002131"/>
                  </a:lnTo>
                  <a:cubicBezTo>
                    <a:pt x="603999" y="888796"/>
                    <a:pt x="2370429" y="595287"/>
                    <a:pt x="4460494" y="595287"/>
                  </a:cubicBezTo>
                  <a:lnTo>
                    <a:pt x="4460494" y="595287"/>
                  </a:lnTo>
                  <a:cubicBezTo>
                    <a:pt x="7050049" y="595287"/>
                    <a:pt x="9144000" y="1084579"/>
                    <a:pt x="9144000" y="1084579"/>
                  </a:cubicBezTo>
                  <a:lnTo>
                    <a:pt x="9144000" y="1084579"/>
                  </a:lnTo>
                  <a:lnTo>
                    <a:pt x="9144000" y="0"/>
                  </a:lnTo>
                  <a:close/>
                </a:path>
              </a:pathLst>
            </a:custGeom>
            <a:gradFill>
              <a:gsLst>
                <a:gs pos="0">
                  <a:srgbClr val="BEE4E9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 Form 4"/>
            <p:cNvSpPr/>
            <p:nvPr/>
          </p:nvSpPr>
          <p:spPr>
            <a:xfrm>
              <a:off x="-6703" y="565048"/>
              <a:ext cx="9158808" cy="569811"/>
            </a:xfrm>
            <a:custGeom>
              <a:avLst/>
              <a:gdLst/>
              <a:ahLst/>
              <a:cxnLst/>
              <a:rect l="0" t="0" r="0" b="0"/>
              <a:pathLst>
                <a:path w="9158808" h="569810">
                  <a:moveTo>
                    <a:pt x="0" y="441807"/>
                  </a:moveTo>
                  <a:cubicBezTo>
                    <a:pt x="0" y="441807"/>
                    <a:pt x="1695246" y="92354"/>
                    <a:pt x="3779951" y="55968"/>
                  </a:cubicBezTo>
                  <a:cubicBezTo>
                    <a:pt x="6986727" y="0"/>
                    <a:pt x="9158808" y="569810"/>
                    <a:pt x="9158808" y="569810"/>
                  </a:cubicBezTo>
                </a:path>
              </a:pathLst>
            </a:custGeom>
            <a:noFill/>
            <a:ln w="38100" cmpd="sng">
              <a:solidFill>
                <a:srgbClr val="B64222"/>
              </a:solidFill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 Form 5"/>
            <p:cNvSpPr/>
            <p:nvPr/>
          </p:nvSpPr>
          <p:spPr>
            <a:xfrm>
              <a:off x="-4062" y="470694"/>
              <a:ext cx="9151276" cy="789089"/>
            </a:xfrm>
            <a:custGeom>
              <a:avLst/>
              <a:gdLst/>
              <a:ahLst/>
              <a:cxnLst/>
              <a:rect l="0" t="0" r="0" b="0"/>
              <a:pathLst>
                <a:path w="9151277" h="789089">
                  <a:moveTo>
                    <a:pt x="0" y="789089"/>
                  </a:moveTo>
                  <a:cubicBezTo>
                    <a:pt x="0" y="789089"/>
                    <a:pt x="2358301" y="94310"/>
                    <a:pt x="5499595" y="39471"/>
                  </a:cubicBezTo>
                  <a:cubicBezTo>
                    <a:pt x="7761084" y="0"/>
                    <a:pt x="9151277" y="302361"/>
                    <a:pt x="9151277" y="302361"/>
                  </a:cubicBezTo>
                </a:path>
              </a:pathLst>
            </a:custGeom>
            <a:noFill/>
            <a:ln w="25400" cmpd="sng">
              <a:solidFill>
                <a:srgbClr val="3CB0C3"/>
              </a:solidFill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4" name="Rectangle 42"/>
          <p:cNvSpPr/>
          <p:nvPr/>
        </p:nvSpPr>
        <p:spPr>
          <a:xfrm>
            <a:off x="0" y="4229100"/>
            <a:ext cx="9144000" cy="26289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EE4E9"/>
              </a:gs>
            </a:gsLst>
            <a:lin ang="5400000" scaled="1"/>
            <a:tileRect/>
          </a:gradFill>
          <a:ln w="12700" cmpd="sng">
            <a:noFill/>
            <a:prstDash val="solid"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838200" y="1143000"/>
            <a:ext cx="7772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5843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7AE3-0BF2-44C7-B89A-D24BDFC1A983}" type="slidenum">
              <a:rPr lang="en-US" smtClean="0"/>
              <a:t>‹#›</a:t>
            </a:fld>
            <a:endParaRPr lang="en-US"/>
          </a:p>
        </p:txBody>
      </p:sp>
      <p:grpSp>
        <p:nvGrpSpPr>
          <p:cNvPr id="64" name="Group 2"/>
          <p:cNvGrpSpPr/>
          <p:nvPr/>
        </p:nvGrpSpPr>
        <p:grpSpPr>
          <a:xfrm>
            <a:off x="209549" y="146049"/>
            <a:ext cx="1535181" cy="492125"/>
            <a:chOff x="457200" y="457194"/>
            <a:chExt cx="1992988" cy="638882"/>
          </a:xfrm>
          <a:noFill/>
        </p:grpSpPr>
        <p:sp>
          <p:nvSpPr>
            <p:cNvPr id="65" name="Free Form 3"/>
            <p:cNvSpPr/>
            <p:nvPr/>
          </p:nvSpPr>
          <p:spPr>
            <a:xfrm>
              <a:off x="457200" y="466759"/>
              <a:ext cx="438721" cy="458381"/>
            </a:xfrm>
            <a:custGeom>
              <a:avLst/>
              <a:gdLst/>
              <a:ahLst/>
              <a:cxnLst/>
              <a:rect l="0" t="0" r="0" b="0"/>
              <a:pathLst>
                <a:path w="438721" h="458381">
                  <a:moveTo>
                    <a:pt x="0" y="458381"/>
                  </a:moveTo>
                  <a:lnTo>
                    <a:pt x="0" y="424764"/>
                  </a:lnTo>
                  <a:cubicBezTo>
                    <a:pt x="17132" y="422833"/>
                    <a:pt x="59664" y="431711"/>
                    <a:pt x="65392" y="408279"/>
                  </a:cubicBezTo>
                  <a:cubicBezTo>
                    <a:pt x="67957" y="401180"/>
                    <a:pt x="67284" y="393623"/>
                    <a:pt x="67284" y="386016"/>
                  </a:cubicBezTo>
                  <a:lnTo>
                    <a:pt x="67284" y="61569"/>
                  </a:lnTo>
                  <a:cubicBezTo>
                    <a:pt x="67284" y="57111"/>
                    <a:pt x="67957" y="51396"/>
                    <a:pt x="65392" y="47612"/>
                  </a:cubicBezTo>
                  <a:cubicBezTo>
                    <a:pt x="62839" y="41249"/>
                    <a:pt x="60299" y="38049"/>
                    <a:pt x="53327" y="36804"/>
                  </a:cubicBezTo>
                  <a:cubicBezTo>
                    <a:pt x="36182" y="32981"/>
                    <a:pt x="17792" y="33616"/>
                    <a:pt x="0" y="33616"/>
                  </a:cubicBezTo>
                  <a:lnTo>
                    <a:pt x="0" y="0"/>
                  </a:lnTo>
                  <a:lnTo>
                    <a:pt x="427304" y="0"/>
                  </a:lnTo>
                  <a:lnTo>
                    <a:pt x="431711" y="165036"/>
                  </a:lnTo>
                  <a:lnTo>
                    <a:pt x="399999" y="165036"/>
                  </a:lnTo>
                  <a:cubicBezTo>
                    <a:pt x="372694" y="72364"/>
                    <a:pt x="340956" y="32981"/>
                    <a:pt x="239356" y="32981"/>
                  </a:cubicBezTo>
                  <a:cubicBezTo>
                    <a:pt x="224116" y="32981"/>
                    <a:pt x="208229" y="33616"/>
                    <a:pt x="194284" y="40005"/>
                  </a:cubicBezTo>
                  <a:cubicBezTo>
                    <a:pt x="189826" y="43154"/>
                    <a:pt x="185394" y="46939"/>
                    <a:pt x="184111" y="52654"/>
                  </a:cubicBezTo>
                  <a:cubicBezTo>
                    <a:pt x="179654" y="62839"/>
                    <a:pt x="180276" y="74231"/>
                    <a:pt x="180276" y="85051"/>
                  </a:cubicBezTo>
                  <a:lnTo>
                    <a:pt x="180276" y="205066"/>
                  </a:lnTo>
                  <a:cubicBezTo>
                    <a:pt x="243166" y="210108"/>
                    <a:pt x="273659" y="173926"/>
                    <a:pt x="280619" y="114935"/>
                  </a:cubicBezTo>
                  <a:lnTo>
                    <a:pt x="312978" y="114935"/>
                  </a:lnTo>
                  <a:lnTo>
                    <a:pt x="315556" y="335889"/>
                  </a:lnTo>
                  <a:lnTo>
                    <a:pt x="281266" y="335889"/>
                  </a:lnTo>
                  <a:cubicBezTo>
                    <a:pt x="278714" y="274866"/>
                    <a:pt x="243776" y="236778"/>
                    <a:pt x="180276" y="238709"/>
                  </a:cubicBezTo>
                  <a:lnTo>
                    <a:pt x="180276" y="377736"/>
                  </a:lnTo>
                  <a:cubicBezTo>
                    <a:pt x="180276" y="405676"/>
                    <a:pt x="179031" y="419023"/>
                    <a:pt x="210146" y="422148"/>
                  </a:cubicBezTo>
                  <a:cubicBezTo>
                    <a:pt x="221576" y="423456"/>
                    <a:pt x="232981" y="424764"/>
                    <a:pt x="244411" y="424764"/>
                  </a:cubicBezTo>
                  <a:cubicBezTo>
                    <a:pt x="344754" y="424764"/>
                    <a:pt x="380301" y="379653"/>
                    <a:pt x="406984" y="287578"/>
                  </a:cubicBezTo>
                  <a:lnTo>
                    <a:pt x="438721" y="290118"/>
                  </a:lnTo>
                  <a:lnTo>
                    <a:pt x="431711" y="458381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 Form 4"/>
            <p:cNvSpPr/>
            <p:nvPr/>
          </p:nvSpPr>
          <p:spPr>
            <a:xfrm>
              <a:off x="907409" y="466764"/>
              <a:ext cx="505435" cy="467893"/>
            </a:xfrm>
            <a:custGeom>
              <a:avLst/>
              <a:gdLst/>
              <a:ahLst/>
              <a:cxnLst/>
              <a:rect l="0" t="0" r="0" b="0"/>
              <a:pathLst>
                <a:path w="505434" h="467893">
                  <a:moveTo>
                    <a:pt x="0" y="0"/>
                  </a:moveTo>
                  <a:lnTo>
                    <a:pt x="229260" y="0"/>
                  </a:lnTo>
                  <a:lnTo>
                    <a:pt x="229260" y="33616"/>
                  </a:lnTo>
                  <a:cubicBezTo>
                    <a:pt x="215315" y="36182"/>
                    <a:pt x="185419" y="30467"/>
                    <a:pt x="176542" y="44462"/>
                  </a:cubicBezTo>
                  <a:cubicBezTo>
                    <a:pt x="174002" y="53276"/>
                    <a:pt x="178434" y="61556"/>
                    <a:pt x="181648" y="69799"/>
                  </a:cubicBezTo>
                  <a:lnTo>
                    <a:pt x="285127" y="332689"/>
                  </a:lnTo>
                  <a:lnTo>
                    <a:pt x="377825" y="97129"/>
                  </a:lnTo>
                  <a:cubicBezTo>
                    <a:pt x="380352" y="88874"/>
                    <a:pt x="382269" y="82511"/>
                    <a:pt x="382269" y="74218"/>
                  </a:cubicBezTo>
                  <a:cubicBezTo>
                    <a:pt x="382269" y="43154"/>
                    <a:pt x="344169" y="32346"/>
                    <a:pt x="319417" y="33616"/>
                  </a:cubicBezTo>
                  <a:lnTo>
                    <a:pt x="319417" y="0"/>
                  </a:lnTo>
                  <a:lnTo>
                    <a:pt x="505434" y="0"/>
                  </a:lnTo>
                  <a:lnTo>
                    <a:pt x="505434" y="33616"/>
                  </a:lnTo>
                  <a:cubicBezTo>
                    <a:pt x="457834" y="36804"/>
                    <a:pt x="431749" y="81241"/>
                    <a:pt x="415290" y="120599"/>
                  </a:cubicBezTo>
                  <a:lnTo>
                    <a:pt x="273684" y="467893"/>
                  </a:lnTo>
                  <a:lnTo>
                    <a:pt x="221615" y="467893"/>
                  </a:lnTo>
                  <a:lnTo>
                    <a:pt x="66738" y="82511"/>
                  </a:lnTo>
                  <a:cubicBezTo>
                    <a:pt x="57797" y="60883"/>
                    <a:pt x="51485" y="40589"/>
                    <a:pt x="25463" y="35496"/>
                  </a:cubicBezTo>
                  <a:cubicBezTo>
                    <a:pt x="17183" y="34937"/>
                    <a:pt x="8280" y="34239"/>
                    <a:pt x="0" y="3361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 Form 5"/>
            <p:cNvSpPr/>
            <p:nvPr/>
          </p:nvSpPr>
          <p:spPr>
            <a:xfrm>
              <a:off x="1431209" y="466768"/>
              <a:ext cx="606972" cy="458368"/>
            </a:xfrm>
            <a:custGeom>
              <a:avLst/>
              <a:gdLst/>
              <a:ahLst/>
              <a:cxnLst/>
              <a:rect l="0" t="0" r="0" b="0"/>
              <a:pathLst>
                <a:path w="606971" h="458368">
                  <a:moveTo>
                    <a:pt x="68541" y="75501"/>
                  </a:moveTo>
                  <a:cubicBezTo>
                    <a:pt x="68541" y="64731"/>
                    <a:pt x="71069" y="46329"/>
                    <a:pt x="60286" y="39306"/>
                  </a:cubicBezTo>
                  <a:cubicBezTo>
                    <a:pt x="50800" y="32981"/>
                    <a:pt x="29184" y="34239"/>
                    <a:pt x="17741" y="33604"/>
                  </a:cubicBezTo>
                  <a:lnTo>
                    <a:pt x="1892" y="33604"/>
                  </a:lnTo>
                  <a:lnTo>
                    <a:pt x="1892" y="0"/>
                  </a:lnTo>
                  <a:lnTo>
                    <a:pt x="207594" y="0"/>
                  </a:lnTo>
                  <a:lnTo>
                    <a:pt x="306641" y="278053"/>
                  </a:lnTo>
                  <a:lnTo>
                    <a:pt x="401231" y="0"/>
                  </a:lnTo>
                  <a:lnTo>
                    <a:pt x="606297" y="0"/>
                  </a:lnTo>
                  <a:lnTo>
                    <a:pt x="606297" y="33604"/>
                  </a:lnTo>
                  <a:lnTo>
                    <a:pt x="586638" y="33604"/>
                  </a:lnTo>
                  <a:cubicBezTo>
                    <a:pt x="572643" y="33604"/>
                    <a:pt x="554863" y="31724"/>
                    <a:pt x="545325" y="44462"/>
                  </a:cubicBezTo>
                  <a:cubicBezTo>
                    <a:pt x="540918" y="59639"/>
                    <a:pt x="542175" y="75501"/>
                    <a:pt x="542175" y="90728"/>
                  </a:cubicBezTo>
                  <a:lnTo>
                    <a:pt x="542175" y="396151"/>
                  </a:lnTo>
                  <a:cubicBezTo>
                    <a:pt x="543433" y="399910"/>
                    <a:pt x="542797" y="403707"/>
                    <a:pt x="544106" y="407606"/>
                  </a:cubicBezTo>
                  <a:cubicBezTo>
                    <a:pt x="547890" y="427278"/>
                    <a:pt x="575818" y="424052"/>
                    <a:pt x="590461" y="424764"/>
                  </a:cubicBezTo>
                  <a:lnTo>
                    <a:pt x="606971" y="424764"/>
                  </a:lnTo>
                  <a:lnTo>
                    <a:pt x="606971" y="458368"/>
                  </a:lnTo>
                  <a:lnTo>
                    <a:pt x="365658" y="458368"/>
                  </a:lnTo>
                  <a:lnTo>
                    <a:pt x="365658" y="424764"/>
                  </a:lnTo>
                  <a:lnTo>
                    <a:pt x="402488" y="424764"/>
                  </a:lnTo>
                  <a:cubicBezTo>
                    <a:pt x="406946" y="422148"/>
                    <a:pt x="412661" y="422148"/>
                    <a:pt x="417093" y="420306"/>
                  </a:cubicBezTo>
                  <a:cubicBezTo>
                    <a:pt x="422198" y="418388"/>
                    <a:pt x="425983" y="413931"/>
                    <a:pt x="426567" y="408876"/>
                  </a:cubicBezTo>
                  <a:cubicBezTo>
                    <a:pt x="429818" y="402526"/>
                    <a:pt x="429171" y="395503"/>
                    <a:pt x="429171" y="388531"/>
                  </a:cubicBezTo>
                  <a:lnTo>
                    <a:pt x="429171" y="41871"/>
                  </a:lnTo>
                  <a:lnTo>
                    <a:pt x="428497" y="41871"/>
                  </a:lnTo>
                  <a:lnTo>
                    <a:pt x="287616" y="458368"/>
                  </a:lnTo>
                  <a:lnTo>
                    <a:pt x="255841" y="458368"/>
                  </a:lnTo>
                  <a:lnTo>
                    <a:pt x="110464" y="47599"/>
                  </a:lnTo>
                  <a:lnTo>
                    <a:pt x="109816" y="47599"/>
                  </a:lnTo>
                  <a:lnTo>
                    <a:pt x="109816" y="333311"/>
                  </a:lnTo>
                  <a:cubicBezTo>
                    <a:pt x="109816" y="385330"/>
                    <a:pt x="116154" y="426592"/>
                    <a:pt x="180276" y="424764"/>
                  </a:cubicBezTo>
                  <a:lnTo>
                    <a:pt x="180276" y="458368"/>
                  </a:lnTo>
                  <a:lnTo>
                    <a:pt x="0" y="458368"/>
                  </a:lnTo>
                  <a:lnTo>
                    <a:pt x="0" y="424764"/>
                  </a:lnTo>
                  <a:cubicBezTo>
                    <a:pt x="57797" y="423443"/>
                    <a:pt x="66649" y="395503"/>
                    <a:pt x="68541" y="34471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Free Form 6"/>
            <p:cNvSpPr/>
            <p:nvPr/>
          </p:nvSpPr>
          <p:spPr>
            <a:xfrm>
              <a:off x="2055281" y="457194"/>
              <a:ext cx="369507" cy="477457"/>
            </a:xfrm>
            <a:custGeom>
              <a:avLst/>
              <a:gdLst/>
              <a:ahLst/>
              <a:cxnLst/>
              <a:rect l="0" t="0" r="0" b="0"/>
              <a:pathLst>
                <a:path w="369506" h="477456">
                  <a:moveTo>
                    <a:pt x="0" y="294576"/>
                  </a:moveTo>
                  <a:lnTo>
                    <a:pt x="31102" y="294576"/>
                  </a:lnTo>
                  <a:cubicBezTo>
                    <a:pt x="56476" y="366953"/>
                    <a:pt x="116776" y="444474"/>
                    <a:pt x="201904" y="444474"/>
                  </a:cubicBezTo>
                  <a:cubicBezTo>
                    <a:pt x="246392" y="444474"/>
                    <a:pt x="293941" y="423506"/>
                    <a:pt x="293941" y="372097"/>
                  </a:cubicBezTo>
                  <a:cubicBezTo>
                    <a:pt x="293941" y="329514"/>
                    <a:pt x="264160" y="312419"/>
                    <a:pt x="226047" y="305409"/>
                  </a:cubicBezTo>
                  <a:lnTo>
                    <a:pt x="180327" y="296506"/>
                  </a:lnTo>
                  <a:cubicBezTo>
                    <a:pt x="133286" y="287629"/>
                    <a:pt x="93332" y="278764"/>
                    <a:pt x="53962" y="249529"/>
                  </a:cubicBezTo>
                  <a:cubicBezTo>
                    <a:pt x="20955" y="225386"/>
                    <a:pt x="0" y="186067"/>
                    <a:pt x="0" y="144767"/>
                  </a:cubicBezTo>
                  <a:cubicBezTo>
                    <a:pt x="0" y="47002"/>
                    <a:pt x="78117" y="0"/>
                    <a:pt x="168262" y="0"/>
                  </a:cubicBezTo>
                  <a:cubicBezTo>
                    <a:pt x="208876" y="0"/>
                    <a:pt x="245681" y="11455"/>
                    <a:pt x="279361" y="34950"/>
                  </a:cubicBezTo>
                  <a:lnTo>
                    <a:pt x="313613" y="3797"/>
                  </a:lnTo>
                  <a:lnTo>
                    <a:pt x="340982" y="3797"/>
                  </a:lnTo>
                  <a:lnTo>
                    <a:pt x="349211" y="170154"/>
                  </a:lnTo>
                  <a:lnTo>
                    <a:pt x="317436" y="170154"/>
                  </a:lnTo>
                  <a:cubicBezTo>
                    <a:pt x="293941" y="102222"/>
                    <a:pt x="238721" y="33032"/>
                    <a:pt x="159981" y="33032"/>
                  </a:cubicBezTo>
                  <a:cubicBezTo>
                    <a:pt x="119964" y="33032"/>
                    <a:pt x="73012" y="52717"/>
                    <a:pt x="73012" y="99072"/>
                  </a:cubicBezTo>
                  <a:cubicBezTo>
                    <a:pt x="73012" y="144767"/>
                    <a:pt x="114960" y="157467"/>
                    <a:pt x="151739" y="165087"/>
                  </a:cubicBezTo>
                  <a:lnTo>
                    <a:pt x="191731" y="172694"/>
                  </a:lnTo>
                  <a:cubicBezTo>
                    <a:pt x="283171" y="191769"/>
                    <a:pt x="369506" y="218414"/>
                    <a:pt x="369506" y="329514"/>
                  </a:cubicBezTo>
                  <a:cubicBezTo>
                    <a:pt x="369506" y="373354"/>
                    <a:pt x="350469" y="413918"/>
                    <a:pt x="316179" y="442569"/>
                  </a:cubicBezTo>
                  <a:cubicBezTo>
                    <a:pt x="283794" y="468566"/>
                    <a:pt x="239991" y="477456"/>
                    <a:pt x="199351" y="477456"/>
                  </a:cubicBezTo>
                  <a:cubicBezTo>
                    <a:pt x="153657" y="477456"/>
                    <a:pt x="108585" y="463486"/>
                    <a:pt x="73012" y="434911"/>
                  </a:cubicBezTo>
                  <a:lnTo>
                    <a:pt x="32994" y="473659"/>
                  </a:lnTo>
                  <a:lnTo>
                    <a:pt x="5080" y="47365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Free Form 7"/>
            <p:cNvSpPr/>
            <p:nvPr/>
          </p:nvSpPr>
          <p:spPr>
            <a:xfrm>
              <a:off x="489417" y="966355"/>
              <a:ext cx="77775" cy="81280"/>
            </a:xfrm>
            <a:custGeom>
              <a:avLst/>
              <a:gdLst/>
              <a:ahLst/>
              <a:cxnLst/>
              <a:rect l="0" t="0" r="0" b="0"/>
              <a:pathLst>
                <a:path w="77774" h="81279">
                  <a:moveTo>
                    <a:pt x="0" y="81279"/>
                  </a:moveTo>
                  <a:lnTo>
                    <a:pt x="0" y="75336"/>
                  </a:lnTo>
                  <a:cubicBezTo>
                    <a:pt x="3073" y="74980"/>
                    <a:pt x="10617" y="76530"/>
                    <a:pt x="11620" y="72339"/>
                  </a:cubicBezTo>
                  <a:cubicBezTo>
                    <a:pt x="12103" y="71145"/>
                    <a:pt x="11950" y="69735"/>
                    <a:pt x="11950" y="68440"/>
                  </a:cubicBezTo>
                  <a:lnTo>
                    <a:pt x="11950" y="10934"/>
                  </a:lnTo>
                  <a:cubicBezTo>
                    <a:pt x="11950" y="10159"/>
                    <a:pt x="12103" y="9105"/>
                    <a:pt x="11620" y="8470"/>
                  </a:cubicBezTo>
                  <a:cubicBezTo>
                    <a:pt x="11163" y="7340"/>
                    <a:pt x="10731" y="6769"/>
                    <a:pt x="9512" y="6515"/>
                  </a:cubicBezTo>
                  <a:cubicBezTo>
                    <a:pt x="6426" y="5880"/>
                    <a:pt x="3200" y="5956"/>
                    <a:pt x="0" y="5956"/>
                  </a:cubicBezTo>
                  <a:lnTo>
                    <a:pt x="0" y="0"/>
                  </a:lnTo>
                  <a:lnTo>
                    <a:pt x="75768" y="0"/>
                  </a:lnTo>
                  <a:lnTo>
                    <a:pt x="76542" y="29248"/>
                  </a:lnTo>
                  <a:lnTo>
                    <a:pt x="70942" y="29248"/>
                  </a:lnTo>
                  <a:cubicBezTo>
                    <a:pt x="66065" y="12801"/>
                    <a:pt x="60451" y="5880"/>
                    <a:pt x="42481" y="5880"/>
                  </a:cubicBezTo>
                  <a:cubicBezTo>
                    <a:pt x="39751" y="5880"/>
                    <a:pt x="36956" y="5956"/>
                    <a:pt x="34442" y="7073"/>
                  </a:cubicBezTo>
                  <a:cubicBezTo>
                    <a:pt x="33693" y="7683"/>
                    <a:pt x="32905" y="8381"/>
                    <a:pt x="32677" y="9321"/>
                  </a:cubicBezTo>
                  <a:cubicBezTo>
                    <a:pt x="31902" y="11163"/>
                    <a:pt x="31978" y="13144"/>
                    <a:pt x="31978" y="15087"/>
                  </a:cubicBezTo>
                  <a:lnTo>
                    <a:pt x="31978" y="36334"/>
                  </a:lnTo>
                  <a:cubicBezTo>
                    <a:pt x="43129" y="37210"/>
                    <a:pt x="48552" y="30822"/>
                    <a:pt x="49784" y="20358"/>
                  </a:cubicBezTo>
                  <a:lnTo>
                    <a:pt x="55537" y="20358"/>
                  </a:lnTo>
                  <a:lnTo>
                    <a:pt x="55943" y="59537"/>
                  </a:lnTo>
                  <a:lnTo>
                    <a:pt x="49872" y="59537"/>
                  </a:lnTo>
                  <a:cubicBezTo>
                    <a:pt x="49403" y="48780"/>
                    <a:pt x="43230" y="41998"/>
                    <a:pt x="31978" y="42341"/>
                  </a:cubicBezTo>
                  <a:lnTo>
                    <a:pt x="31978" y="66967"/>
                  </a:lnTo>
                  <a:cubicBezTo>
                    <a:pt x="31978" y="71920"/>
                    <a:pt x="31750" y="74244"/>
                    <a:pt x="37249" y="74879"/>
                  </a:cubicBezTo>
                  <a:cubicBezTo>
                    <a:pt x="39281" y="75056"/>
                    <a:pt x="41313" y="75336"/>
                    <a:pt x="43357" y="75336"/>
                  </a:cubicBezTo>
                  <a:cubicBezTo>
                    <a:pt x="61137" y="75336"/>
                    <a:pt x="67424" y="67271"/>
                    <a:pt x="72148" y="50952"/>
                  </a:cubicBezTo>
                  <a:lnTo>
                    <a:pt x="77774" y="51422"/>
                  </a:lnTo>
                  <a:lnTo>
                    <a:pt x="76542" y="812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Free Form 8"/>
            <p:cNvSpPr/>
            <p:nvPr/>
          </p:nvSpPr>
          <p:spPr>
            <a:xfrm>
              <a:off x="577776" y="993013"/>
              <a:ext cx="64033" cy="56311"/>
            </a:xfrm>
            <a:custGeom>
              <a:avLst/>
              <a:gdLst/>
              <a:ahLst/>
              <a:cxnLst/>
              <a:rect l="0" t="0" r="0" b="0"/>
              <a:pathLst>
                <a:path w="64033" h="56311">
                  <a:moveTo>
                    <a:pt x="54000" y="20751"/>
                  </a:moveTo>
                  <a:lnTo>
                    <a:pt x="54000" y="39255"/>
                  </a:lnTo>
                  <a:cubicBezTo>
                    <a:pt x="54000" y="40817"/>
                    <a:pt x="54114" y="42227"/>
                    <a:pt x="54216" y="43573"/>
                  </a:cubicBezTo>
                  <a:cubicBezTo>
                    <a:pt x="54356" y="45656"/>
                    <a:pt x="55118" y="47294"/>
                    <a:pt x="57416" y="47294"/>
                  </a:cubicBezTo>
                  <a:cubicBezTo>
                    <a:pt x="58153" y="47294"/>
                    <a:pt x="59397" y="46494"/>
                    <a:pt x="59956" y="46189"/>
                  </a:cubicBezTo>
                  <a:cubicBezTo>
                    <a:pt x="60909" y="45478"/>
                    <a:pt x="61620" y="45313"/>
                    <a:pt x="62649" y="46024"/>
                  </a:cubicBezTo>
                  <a:cubicBezTo>
                    <a:pt x="64033" y="47586"/>
                    <a:pt x="61620" y="51460"/>
                    <a:pt x="60515" y="52489"/>
                  </a:cubicBezTo>
                  <a:cubicBezTo>
                    <a:pt x="58242" y="54876"/>
                    <a:pt x="54470" y="56311"/>
                    <a:pt x="51206" y="56311"/>
                  </a:cubicBezTo>
                  <a:cubicBezTo>
                    <a:pt x="48818" y="56311"/>
                    <a:pt x="46596" y="55702"/>
                    <a:pt x="44411" y="54686"/>
                  </a:cubicBezTo>
                  <a:cubicBezTo>
                    <a:pt x="41973" y="53441"/>
                    <a:pt x="39916" y="51244"/>
                    <a:pt x="39065" y="48552"/>
                  </a:cubicBezTo>
                  <a:cubicBezTo>
                    <a:pt x="33401" y="53784"/>
                    <a:pt x="25006" y="56311"/>
                    <a:pt x="17221" y="56311"/>
                  </a:cubicBezTo>
                  <a:cubicBezTo>
                    <a:pt x="8089" y="56311"/>
                    <a:pt x="0" y="53098"/>
                    <a:pt x="0" y="42773"/>
                  </a:cubicBezTo>
                  <a:cubicBezTo>
                    <a:pt x="0" y="27266"/>
                    <a:pt x="25781" y="24764"/>
                    <a:pt x="36779" y="22339"/>
                  </a:cubicBezTo>
                  <a:cubicBezTo>
                    <a:pt x="36779" y="19138"/>
                    <a:pt x="36779" y="10058"/>
                    <a:pt x="34556" y="8026"/>
                  </a:cubicBezTo>
                  <a:cubicBezTo>
                    <a:pt x="32512" y="6108"/>
                    <a:pt x="29806" y="5676"/>
                    <a:pt x="27114" y="5676"/>
                  </a:cubicBezTo>
                  <a:cubicBezTo>
                    <a:pt x="24320" y="5676"/>
                    <a:pt x="21031" y="6108"/>
                    <a:pt x="18770" y="7886"/>
                  </a:cubicBezTo>
                  <a:cubicBezTo>
                    <a:pt x="17437" y="8915"/>
                    <a:pt x="18884" y="10477"/>
                    <a:pt x="19570" y="11417"/>
                  </a:cubicBezTo>
                  <a:cubicBezTo>
                    <a:pt x="20612" y="12738"/>
                    <a:pt x="21031" y="13766"/>
                    <a:pt x="21031" y="15341"/>
                  </a:cubicBezTo>
                  <a:cubicBezTo>
                    <a:pt x="21031" y="20421"/>
                    <a:pt x="16205" y="22644"/>
                    <a:pt x="11798" y="22644"/>
                  </a:cubicBezTo>
                  <a:cubicBezTo>
                    <a:pt x="6845" y="22644"/>
                    <a:pt x="3009" y="19227"/>
                    <a:pt x="3009" y="14224"/>
                  </a:cubicBezTo>
                  <a:cubicBezTo>
                    <a:pt x="3009" y="8267"/>
                    <a:pt x="8013" y="4381"/>
                    <a:pt x="13284" y="2489"/>
                  </a:cubicBezTo>
                  <a:cubicBezTo>
                    <a:pt x="18338" y="609"/>
                    <a:pt x="23431" y="0"/>
                    <a:pt x="28778" y="0"/>
                  </a:cubicBezTo>
                  <a:cubicBezTo>
                    <a:pt x="34874" y="0"/>
                    <a:pt x="43205" y="1041"/>
                    <a:pt x="48171" y="4648"/>
                  </a:cubicBezTo>
                  <a:cubicBezTo>
                    <a:pt x="54000" y="8915"/>
                    <a:pt x="54000" y="13766"/>
                    <a:pt x="54000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Free Form 9"/>
            <p:cNvSpPr/>
            <p:nvPr/>
          </p:nvSpPr>
          <p:spPr>
            <a:xfrm>
              <a:off x="596242" y="1020991"/>
              <a:ext cx="18072" cy="21005"/>
            </a:xfrm>
            <a:custGeom>
              <a:avLst/>
              <a:gdLst/>
              <a:ahLst/>
              <a:cxnLst/>
              <a:rect l="0" t="0" r="0" b="0"/>
              <a:pathLst>
                <a:path w="18072" h="21005">
                  <a:moveTo>
                    <a:pt x="0" y="13068"/>
                  </a:moveTo>
                  <a:cubicBezTo>
                    <a:pt x="0" y="17703"/>
                    <a:pt x="2476" y="21005"/>
                    <a:pt x="7404" y="21005"/>
                  </a:cubicBezTo>
                  <a:cubicBezTo>
                    <a:pt x="10020" y="21005"/>
                    <a:pt x="12357" y="19875"/>
                    <a:pt x="14389" y="18211"/>
                  </a:cubicBezTo>
                  <a:cubicBezTo>
                    <a:pt x="16294" y="16370"/>
                    <a:pt x="16649" y="14795"/>
                    <a:pt x="17424" y="12534"/>
                  </a:cubicBezTo>
                  <a:cubicBezTo>
                    <a:pt x="18072" y="10655"/>
                    <a:pt x="18072" y="6921"/>
                    <a:pt x="18072" y="4902"/>
                  </a:cubicBezTo>
                  <a:lnTo>
                    <a:pt x="18072" y="0"/>
                  </a:lnTo>
                  <a:cubicBezTo>
                    <a:pt x="10083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 Form 10"/>
            <p:cNvSpPr/>
            <p:nvPr/>
          </p:nvSpPr>
          <p:spPr>
            <a:xfrm>
              <a:off x="647410" y="993013"/>
              <a:ext cx="48146" cy="56311"/>
            </a:xfrm>
            <a:custGeom>
              <a:avLst/>
              <a:gdLst/>
              <a:ahLst/>
              <a:cxnLst/>
              <a:rect l="0" t="0" r="0" b="0"/>
              <a:pathLst>
                <a:path w="48145" h="56311">
                  <a:moveTo>
                    <a:pt x="4965" y="54622"/>
                  </a:moveTo>
                  <a:lnTo>
                    <a:pt x="596" y="54622"/>
                  </a:lnTo>
                  <a:lnTo>
                    <a:pt x="0" y="35331"/>
                  </a:lnTo>
                  <a:lnTo>
                    <a:pt x="4965" y="35331"/>
                  </a:lnTo>
                  <a:cubicBezTo>
                    <a:pt x="9017" y="43573"/>
                    <a:pt x="15201" y="50736"/>
                    <a:pt x="25209" y="50736"/>
                  </a:cubicBezTo>
                  <a:cubicBezTo>
                    <a:pt x="28575" y="50736"/>
                    <a:pt x="32283" y="49961"/>
                    <a:pt x="34455" y="47193"/>
                  </a:cubicBezTo>
                  <a:cubicBezTo>
                    <a:pt x="37376" y="39839"/>
                    <a:pt x="31051" y="38201"/>
                    <a:pt x="25514" y="36982"/>
                  </a:cubicBezTo>
                  <a:lnTo>
                    <a:pt x="18465" y="35458"/>
                  </a:lnTo>
                  <a:cubicBezTo>
                    <a:pt x="13258" y="34315"/>
                    <a:pt x="9791" y="33477"/>
                    <a:pt x="5727" y="29768"/>
                  </a:cubicBezTo>
                  <a:cubicBezTo>
                    <a:pt x="2171" y="26479"/>
                    <a:pt x="812" y="22860"/>
                    <a:pt x="812" y="17906"/>
                  </a:cubicBezTo>
                  <a:cubicBezTo>
                    <a:pt x="812" y="5727"/>
                    <a:pt x="11696" y="0"/>
                    <a:pt x="22732" y="0"/>
                  </a:cubicBezTo>
                  <a:cubicBezTo>
                    <a:pt x="27241" y="0"/>
                    <a:pt x="32511" y="1485"/>
                    <a:pt x="36347" y="3746"/>
                  </a:cubicBezTo>
                  <a:lnTo>
                    <a:pt x="40614" y="1142"/>
                  </a:lnTo>
                  <a:lnTo>
                    <a:pt x="45097" y="1142"/>
                  </a:lnTo>
                  <a:lnTo>
                    <a:pt x="45554" y="18694"/>
                  </a:lnTo>
                  <a:lnTo>
                    <a:pt x="40614" y="18694"/>
                  </a:lnTo>
                  <a:cubicBezTo>
                    <a:pt x="40284" y="18389"/>
                    <a:pt x="40284" y="17856"/>
                    <a:pt x="39827" y="17462"/>
                  </a:cubicBezTo>
                  <a:cubicBezTo>
                    <a:pt x="36131" y="11264"/>
                    <a:pt x="30619" y="5676"/>
                    <a:pt x="22847" y="5676"/>
                  </a:cubicBezTo>
                  <a:cubicBezTo>
                    <a:pt x="18351" y="5676"/>
                    <a:pt x="12966" y="7251"/>
                    <a:pt x="12966" y="12522"/>
                  </a:cubicBezTo>
                  <a:cubicBezTo>
                    <a:pt x="12966" y="16979"/>
                    <a:pt x="19240" y="17691"/>
                    <a:pt x="22517" y="18440"/>
                  </a:cubicBezTo>
                  <a:lnTo>
                    <a:pt x="27812" y="19850"/>
                  </a:lnTo>
                  <a:cubicBezTo>
                    <a:pt x="31953" y="20853"/>
                    <a:pt x="36601" y="21882"/>
                    <a:pt x="40284" y="23888"/>
                  </a:cubicBezTo>
                  <a:cubicBezTo>
                    <a:pt x="45237" y="26568"/>
                    <a:pt x="48145" y="31508"/>
                    <a:pt x="48145" y="37274"/>
                  </a:cubicBezTo>
                  <a:cubicBezTo>
                    <a:pt x="48145" y="41440"/>
                    <a:pt x="46939" y="45948"/>
                    <a:pt x="43891" y="49136"/>
                  </a:cubicBezTo>
                  <a:cubicBezTo>
                    <a:pt x="40525" y="52793"/>
                    <a:pt x="38265" y="53784"/>
                    <a:pt x="33515" y="55156"/>
                  </a:cubicBezTo>
                  <a:cubicBezTo>
                    <a:pt x="31280" y="55702"/>
                    <a:pt x="27685" y="56311"/>
                    <a:pt x="25349" y="56311"/>
                  </a:cubicBezTo>
                  <a:cubicBezTo>
                    <a:pt x="20739" y="56311"/>
                    <a:pt x="13423" y="54902"/>
                    <a:pt x="9486" y="5248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Free Form 11"/>
            <p:cNvSpPr/>
            <p:nvPr/>
          </p:nvSpPr>
          <p:spPr>
            <a:xfrm>
              <a:off x="702699" y="971661"/>
              <a:ext cx="42926" cy="77661"/>
            </a:xfrm>
            <a:custGeom>
              <a:avLst/>
              <a:gdLst/>
              <a:ahLst/>
              <a:cxnLst/>
              <a:rect l="0" t="0" r="0" b="0"/>
              <a:pathLst>
                <a:path w="42926" h="77660">
                  <a:moveTo>
                    <a:pt x="0" y="29235"/>
                  </a:moveTo>
                  <a:lnTo>
                    <a:pt x="0" y="23266"/>
                  </a:lnTo>
                  <a:cubicBezTo>
                    <a:pt x="13385" y="21450"/>
                    <a:pt x="16586" y="11569"/>
                    <a:pt x="18529" y="0"/>
                  </a:cubicBezTo>
                  <a:lnTo>
                    <a:pt x="25412" y="0"/>
                  </a:lnTo>
                  <a:lnTo>
                    <a:pt x="25412" y="22491"/>
                  </a:lnTo>
                  <a:lnTo>
                    <a:pt x="40220" y="22491"/>
                  </a:lnTo>
                  <a:lnTo>
                    <a:pt x="40220" y="29235"/>
                  </a:lnTo>
                  <a:lnTo>
                    <a:pt x="25412" y="29235"/>
                  </a:lnTo>
                  <a:lnTo>
                    <a:pt x="25412" y="60604"/>
                  </a:lnTo>
                  <a:cubicBezTo>
                    <a:pt x="25412" y="62344"/>
                    <a:pt x="25412" y="63931"/>
                    <a:pt x="25730" y="65481"/>
                  </a:cubicBezTo>
                  <a:cubicBezTo>
                    <a:pt x="26276" y="67741"/>
                    <a:pt x="27673" y="68694"/>
                    <a:pt x="29870" y="68694"/>
                  </a:cubicBezTo>
                  <a:cubicBezTo>
                    <a:pt x="35852" y="68694"/>
                    <a:pt x="37325" y="59385"/>
                    <a:pt x="37198" y="55270"/>
                  </a:cubicBezTo>
                  <a:lnTo>
                    <a:pt x="42926" y="55270"/>
                  </a:lnTo>
                  <a:lnTo>
                    <a:pt x="42926" y="56146"/>
                  </a:lnTo>
                  <a:cubicBezTo>
                    <a:pt x="42926" y="68554"/>
                    <a:pt x="37439" y="77660"/>
                    <a:pt x="24028" y="77660"/>
                  </a:cubicBezTo>
                  <a:cubicBezTo>
                    <a:pt x="19418" y="77660"/>
                    <a:pt x="14604" y="76631"/>
                    <a:pt x="11315" y="73012"/>
                  </a:cubicBezTo>
                  <a:cubicBezTo>
                    <a:pt x="8610" y="70027"/>
                    <a:pt x="8420" y="65659"/>
                    <a:pt x="8178" y="61772"/>
                  </a:cubicBezTo>
                  <a:cubicBezTo>
                    <a:pt x="7848" y="58051"/>
                    <a:pt x="7950" y="54305"/>
                    <a:pt x="7950" y="50774"/>
                  </a:cubicBezTo>
                  <a:lnTo>
                    <a:pt x="7950" y="29235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 Form 12"/>
            <p:cNvSpPr/>
            <p:nvPr/>
          </p:nvSpPr>
          <p:spPr>
            <a:xfrm>
              <a:off x="752275" y="993016"/>
              <a:ext cx="57391" cy="56312"/>
            </a:xfrm>
            <a:custGeom>
              <a:avLst/>
              <a:gdLst/>
              <a:ahLst/>
              <a:cxnLst/>
              <a:rect l="0" t="0" r="0" b="0"/>
              <a:pathLst>
                <a:path w="57391" h="56311">
                  <a:moveTo>
                    <a:pt x="19354" y="29032"/>
                  </a:moveTo>
                  <a:cubicBezTo>
                    <a:pt x="18872" y="39738"/>
                    <a:pt x="23533" y="49301"/>
                    <a:pt x="35674" y="49301"/>
                  </a:cubicBezTo>
                  <a:cubicBezTo>
                    <a:pt x="43687" y="49301"/>
                    <a:pt x="48856" y="43078"/>
                    <a:pt x="52108" y="36588"/>
                  </a:cubicBezTo>
                  <a:lnTo>
                    <a:pt x="57162" y="38747"/>
                  </a:lnTo>
                  <a:cubicBezTo>
                    <a:pt x="51866" y="51066"/>
                    <a:pt x="43294" y="56311"/>
                    <a:pt x="29806" y="56311"/>
                  </a:cubicBezTo>
                  <a:cubicBezTo>
                    <a:pt x="22161" y="56311"/>
                    <a:pt x="14376" y="53543"/>
                    <a:pt x="8559" y="48755"/>
                  </a:cubicBezTo>
                  <a:cubicBezTo>
                    <a:pt x="2730" y="43814"/>
                    <a:pt x="0" y="36017"/>
                    <a:pt x="0" y="28524"/>
                  </a:cubicBezTo>
                  <a:cubicBezTo>
                    <a:pt x="0" y="20599"/>
                    <a:pt x="3492" y="12395"/>
                    <a:pt x="9563" y="7238"/>
                  </a:cubicBezTo>
                  <a:cubicBezTo>
                    <a:pt x="15544" y="2184"/>
                    <a:pt x="22390" y="0"/>
                    <a:pt x="30162" y="0"/>
                  </a:cubicBezTo>
                  <a:cubicBezTo>
                    <a:pt x="48298" y="0"/>
                    <a:pt x="57391" y="12090"/>
                    <a:pt x="57162" y="2903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 Form 13"/>
            <p:cNvSpPr/>
            <p:nvPr/>
          </p:nvSpPr>
          <p:spPr>
            <a:xfrm>
              <a:off x="771516" y="998617"/>
              <a:ext cx="20510" cy="17717"/>
            </a:xfrm>
            <a:custGeom>
              <a:avLst/>
              <a:gdLst/>
              <a:ahLst/>
              <a:cxnLst/>
              <a:rect l="0" t="0" r="0" b="0"/>
              <a:pathLst>
                <a:path w="20510" h="17716">
                  <a:moveTo>
                    <a:pt x="14846" y="17716"/>
                  </a:moveTo>
                  <a:cubicBezTo>
                    <a:pt x="16103" y="17716"/>
                    <a:pt x="17119" y="17627"/>
                    <a:pt x="18338" y="17449"/>
                  </a:cubicBezTo>
                  <a:cubicBezTo>
                    <a:pt x="20345" y="17348"/>
                    <a:pt x="20510" y="15494"/>
                    <a:pt x="20510" y="13893"/>
                  </a:cubicBezTo>
                  <a:cubicBezTo>
                    <a:pt x="20510" y="7721"/>
                    <a:pt x="19138" y="0"/>
                    <a:pt x="11163" y="0"/>
                  </a:cubicBezTo>
                  <a:cubicBezTo>
                    <a:pt x="2590" y="0"/>
                    <a:pt x="0" y="11036"/>
                    <a:pt x="241" y="17716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Free Form 14"/>
            <p:cNvSpPr/>
            <p:nvPr/>
          </p:nvSpPr>
          <p:spPr>
            <a:xfrm>
              <a:off x="815940" y="993013"/>
              <a:ext cx="56147" cy="54622"/>
            </a:xfrm>
            <a:custGeom>
              <a:avLst/>
              <a:gdLst/>
              <a:ahLst/>
              <a:cxnLst/>
              <a:rect l="0" t="0" r="0" b="0"/>
              <a:pathLst>
                <a:path w="56146" h="54622">
                  <a:moveTo>
                    <a:pt x="38138" y="54622"/>
                  </a:moveTo>
                  <a:lnTo>
                    <a:pt x="596" y="54622"/>
                  </a:lnTo>
                  <a:lnTo>
                    <a:pt x="596" y="48983"/>
                  </a:lnTo>
                  <a:lnTo>
                    <a:pt x="5080" y="48983"/>
                  </a:lnTo>
                  <a:cubicBezTo>
                    <a:pt x="5994" y="48983"/>
                    <a:pt x="7810" y="48983"/>
                    <a:pt x="8458" y="48323"/>
                  </a:cubicBezTo>
                  <a:cubicBezTo>
                    <a:pt x="8699" y="47955"/>
                    <a:pt x="8902" y="47586"/>
                    <a:pt x="9156" y="47294"/>
                  </a:cubicBezTo>
                  <a:cubicBezTo>
                    <a:pt x="9372" y="45796"/>
                    <a:pt x="9372" y="44488"/>
                    <a:pt x="9372" y="42976"/>
                  </a:cubicBezTo>
                  <a:lnTo>
                    <a:pt x="9372" y="18135"/>
                  </a:lnTo>
                  <a:cubicBezTo>
                    <a:pt x="9372" y="15824"/>
                    <a:pt x="9563" y="12280"/>
                    <a:pt x="8559" y="10058"/>
                  </a:cubicBezTo>
                  <a:cubicBezTo>
                    <a:pt x="7442" y="7569"/>
                    <a:pt x="4318" y="8026"/>
                    <a:pt x="2133" y="8026"/>
                  </a:cubicBezTo>
                  <a:lnTo>
                    <a:pt x="0" y="8026"/>
                  </a:lnTo>
                  <a:lnTo>
                    <a:pt x="0" y="2273"/>
                  </a:lnTo>
                  <a:lnTo>
                    <a:pt x="25095" y="1142"/>
                  </a:lnTo>
                  <a:lnTo>
                    <a:pt x="25095" y="16446"/>
                  </a:lnTo>
                  <a:cubicBezTo>
                    <a:pt x="28181" y="8089"/>
                    <a:pt x="33655" y="0"/>
                    <a:pt x="43561" y="0"/>
                  </a:cubicBezTo>
                  <a:cubicBezTo>
                    <a:pt x="50444" y="0"/>
                    <a:pt x="56146" y="4051"/>
                    <a:pt x="56146" y="11417"/>
                  </a:cubicBezTo>
                  <a:cubicBezTo>
                    <a:pt x="56146" y="16446"/>
                    <a:pt x="52247" y="20751"/>
                    <a:pt x="47053" y="20751"/>
                  </a:cubicBezTo>
                  <a:cubicBezTo>
                    <a:pt x="41859" y="20751"/>
                    <a:pt x="38290" y="17373"/>
                    <a:pt x="38290" y="12090"/>
                  </a:cubicBezTo>
                  <a:cubicBezTo>
                    <a:pt x="38290" y="10058"/>
                    <a:pt x="39306" y="8026"/>
                    <a:pt x="40766" y="6680"/>
                  </a:cubicBezTo>
                  <a:cubicBezTo>
                    <a:pt x="28498" y="9626"/>
                    <a:pt x="26822" y="30187"/>
                    <a:pt x="26822" y="40512"/>
                  </a:cubicBezTo>
                  <a:cubicBezTo>
                    <a:pt x="26822" y="42481"/>
                    <a:pt x="26822" y="44488"/>
                    <a:pt x="27050" y="46494"/>
                  </a:cubicBezTo>
                  <a:cubicBezTo>
                    <a:pt x="27228" y="48983"/>
                    <a:pt x="29883" y="48755"/>
                    <a:pt x="31750" y="48755"/>
                  </a:cubicBezTo>
                  <a:lnTo>
                    <a:pt x="38138" y="48983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 Form 15"/>
            <p:cNvSpPr/>
            <p:nvPr/>
          </p:nvSpPr>
          <p:spPr>
            <a:xfrm>
              <a:off x="875224" y="993014"/>
              <a:ext cx="72949" cy="54622"/>
            </a:xfrm>
            <a:custGeom>
              <a:avLst/>
              <a:gdLst/>
              <a:ahLst/>
              <a:cxnLst/>
              <a:rect l="0" t="0" r="0" b="0"/>
              <a:pathLst>
                <a:path w="72948" h="54622">
                  <a:moveTo>
                    <a:pt x="469" y="48983"/>
                  </a:moveTo>
                  <a:cubicBezTo>
                    <a:pt x="2832" y="48844"/>
                    <a:pt x="5207" y="48844"/>
                    <a:pt x="7454" y="48399"/>
                  </a:cubicBezTo>
                  <a:cubicBezTo>
                    <a:pt x="9728" y="47853"/>
                    <a:pt x="9385" y="45110"/>
                    <a:pt x="9385" y="43319"/>
                  </a:cubicBezTo>
                  <a:lnTo>
                    <a:pt x="9385" y="18008"/>
                  </a:lnTo>
                  <a:cubicBezTo>
                    <a:pt x="9385" y="15087"/>
                    <a:pt x="9728" y="11582"/>
                    <a:pt x="8229" y="9017"/>
                  </a:cubicBezTo>
                  <a:cubicBezTo>
                    <a:pt x="6896" y="7886"/>
                    <a:pt x="6553" y="8089"/>
                    <a:pt x="4876" y="8013"/>
                  </a:cubicBezTo>
                  <a:lnTo>
                    <a:pt x="0" y="8013"/>
                  </a:lnTo>
                  <a:lnTo>
                    <a:pt x="0" y="2273"/>
                  </a:lnTo>
                  <a:lnTo>
                    <a:pt x="26238" y="1143"/>
                  </a:lnTo>
                  <a:lnTo>
                    <a:pt x="26238" y="11417"/>
                  </a:lnTo>
                  <a:cubicBezTo>
                    <a:pt x="30759" y="4648"/>
                    <a:pt x="37299" y="0"/>
                    <a:pt x="45796" y="0"/>
                  </a:cubicBezTo>
                  <a:cubicBezTo>
                    <a:pt x="51676" y="0"/>
                    <a:pt x="58000" y="1816"/>
                    <a:pt x="61455" y="7023"/>
                  </a:cubicBezTo>
                  <a:cubicBezTo>
                    <a:pt x="64846" y="12090"/>
                    <a:pt x="64490" y="17856"/>
                    <a:pt x="64490" y="23672"/>
                  </a:cubicBezTo>
                  <a:lnTo>
                    <a:pt x="64490" y="46189"/>
                  </a:lnTo>
                  <a:cubicBezTo>
                    <a:pt x="64490" y="47028"/>
                    <a:pt x="64604" y="47586"/>
                    <a:pt x="65290" y="48221"/>
                  </a:cubicBezTo>
                  <a:cubicBezTo>
                    <a:pt x="67094" y="49085"/>
                    <a:pt x="72174" y="48983"/>
                    <a:pt x="72948" y="48983"/>
                  </a:cubicBezTo>
                  <a:lnTo>
                    <a:pt x="72948" y="54622"/>
                  </a:lnTo>
                  <a:lnTo>
                    <a:pt x="39192" y="54622"/>
                  </a:lnTo>
                  <a:lnTo>
                    <a:pt x="39192" y="48983"/>
                  </a:lnTo>
                  <a:cubicBezTo>
                    <a:pt x="41440" y="48755"/>
                    <a:pt x="44246" y="49403"/>
                    <a:pt x="46266" y="47955"/>
                  </a:cubicBezTo>
                  <a:cubicBezTo>
                    <a:pt x="46494" y="47586"/>
                    <a:pt x="46634" y="47294"/>
                    <a:pt x="46748" y="46939"/>
                  </a:cubicBezTo>
                  <a:cubicBezTo>
                    <a:pt x="47078" y="45796"/>
                    <a:pt x="47078" y="44831"/>
                    <a:pt x="47078" y="43713"/>
                  </a:cubicBezTo>
                  <a:lnTo>
                    <a:pt x="47078" y="20243"/>
                  </a:lnTo>
                  <a:cubicBezTo>
                    <a:pt x="46824" y="17462"/>
                    <a:pt x="46824" y="14770"/>
                    <a:pt x="44691" y="12611"/>
                  </a:cubicBezTo>
                  <a:cubicBezTo>
                    <a:pt x="43268" y="11163"/>
                    <a:pt x="41122" y="10058"/>
                    <a:pt x="38836" y="10058"/>
                  </a:cubicBezTo>
                  <a:cubicBezTo>
                    <a:pt x="34467" y="10058"/>
                    <a:pt x="30759" y="12814"/>
                    <a:pt x="28841" y="16776"/>
                  </a:cubicBezTo>
                  <a:cubicBezTo>
                    <a:pt x="27063" y="20523"/>
                    <a:pt x="26847" y="24295"/>
                    <a:pt x="26847" y="28384"/>
                  </a:cubicBezTo>
                  <a:lnTo>
                    <a:pt x="26847" y="46812"/>
                  </a:lnTo>
                  <a:cubicBezTo>
                    <a:pt x="27178" y="48323"/>
                    <a:pt x="28524" y="48983"/>
                    <a:pt x="29857" y="48983"/>
                  </a:cubicBezTo>
                  <a:lnTo>
                    <a:pt x="34709" y="48983"/>
                  </a:lnTo>
                  <a:lnTo>
                    <a:pt x="34709" y="54622"/>
                  </a:lnTo>
                  <a:lnTo>
                    <a:pt x="469" y="54622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 Form 16"/>
            <p:cNvSpPr/>
            <p:nvPr/>
          </p:nvSpPr>
          <p:spPr>
            <a:xfrm>
              <a:off x="981793" y="966358"/>
              <a:ext cx="89586" cy="82969"/>
            </a:xfrm>
            <a:custGeom>
              <a:avLst/>
              <a:gdLst/>
              <a:ahLst/>
              <a:cxnLst/>
              <a:rect l="0" t="0" r="0" b="0"/>
              <a:pathLst>
                <a:path w="89585" h="82969">
                  <a:moveTo>
                    <a:pt x="0" y="0"/>
                  </a:moveTo>
                  <a:lnTo>
                    <a:pt x="40652" y="0"/>
                  </a:lnTo>
                  <a:lnTo>
                    <a:pt x="40652" y="5956"/>
                  </a:lnTo>
                  <a:cubicBezTo>
                    <a:pt x="38112" y="6413"/>
                    <a:pt x="32893" y="5448"/>
                    <a:pt x="31292" y="7874"/>
                  </a:cubicBezTo>
                  <a:cubicBezTo>
                    <a:pt x="30848" y="9486"/>
                    <a:pt x="31622" y="10934"/>
                    <a:pt x="32156" y="12395"/>
                  </a:cubicBezTo>
                  <a:lnTo>
                    <a:pt x="50558" y="58991"/>
                  </a:lnTo>
                  <a:lnTo>
                    <a:pt x="66967" y="17259"/>
                  </a:lnTo>
                  <a:cubicBezTo>
                    <a:pt x="67398" y="15811"/>
                    <a:pt x="67741" y="14630"/>
                    <a:pt x="67741" y="13144"/>
                  </a:cubicBezTo>
                  <a:cubicBezTo>
                    <a:pt x="67741" y="7670"/>
                    <a:pt x="61010" y="5778"/>
                    <a:pt x="56616" y="5956"/>
                  </a:cubicBezTo>
                  <a:lnTo>
                    <a:pt x="56616" y="0"/>
                  </a:lnTo>
                  <a:lnTo>
                    <a:pt x="89585" y="0"/>
                  </a:lnTo>
                  <a:lnTo>
                    <a:pt x="89585" y="5956"/>
                  </a:lnTo>
                  <a:cubicBezTo>
                    <a:pt x="81127" y="6515"/>
                    <a:pt x="76517" y="14376"/>
                    <a:pt x="73596" y="21374"/>
                  </a:cubicBezTo>
                  <a:lnTo>
                    <a:pt x="48488" y="82969"/>
                  </a:lnTo>
                  <a:lnTo>
                    <a:pt x="39293" y="82969"/>
                  </a:lnTo>
                  <a:lnTo>
                    <a:pt x="11811" y="14630"/>
                  </a:lnTo>
                  <a:cubicBezTo>
                    <a:pt x="10261" y="10769"/>
                    <a:pt x="9156" y="7238"/>
                    <a:pt x="4495" y="6311"/>
                  </a:cubicBezTo>
                  <a:cubicBezTo>
                    <a:pt x="3047" y="6223"/>
                    <a:pt x="1473" y="6096"/>
                    <a:pt x="0" y="59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 Form 17"/>
            <p:cNvSpPr/>
            <p:nvPr/>
          </p:nvSpPr>
          <p:spPr>
            <a:xfrm>
              <a:off x="1070493" y="994157"/>
              <a:ext cx="35204" cy="53479"/>
            </a:xfrm>
            <a:custGeom>
              <a:avLst/>
              <a:gdLst/>
              <a:ahLst/>
              <a:cxnLst/>
              <a:rect l="0" t="0" r="0" b="0"/>
              <a:pathLst>
                <a:path w="35204" h="53479">
                  <a:moveTo>
                    <a:pt x="660" y="47840"/>
                  </a:moveTo>
                  <a:lnTo>
                    <a:pt x="5143" y="47840"/>
                  </a:lnTo>
                  <a:cubicBezTo>
                    <a:pt x="6591" y="47840"/>
                    <a:pt x="8636" y="47701"/>
                    <a:pt x="9080" y="46050"/>
                  </a:cubicBezTo>
                  <a:cubicBezTo>
                    <a:pt x="9334" y="44538"/>
                    <a:pt x="9334" y="43154"/>
                    <a:pt x="9334" y="41630"/>
                  </a:cubicBezTo>
                  <a:lnTo>
                    <a:pt x="9334" y="16865"/>
                  </a:lnTo>
                  <a:cubicBezTo>
                    <a:pt x="9334" y="13944"/>
                    <a:pt x="9690" y="10439"/>
                    <a:pt x="8191" y="7874"/>
                  </a:cubicBezTo>
                  <a:cubicBezTo>
                    <a:pt x="6858" y="6743"/>
                    <a:pt x="6502" y="6946"/>
                    <a:pt x="4813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33" y="0"/>
                  </a:lnTo>
                  <a:lnTo>
                    <a:pt x="26733" y="42075"/>
                  </a:lnTo>
                  <a:cubicBezTo>
                    <a:pt x="26733" y="43154"/>
                    <a:pt x="26860" y="46202"/>
                    <a:pt x="27622" y="47078"/>
                  </a:cubicBezTo>
                  <a:cubicBezTo>
                    <a:pt x="28765" y="48158"/>
                    <a:pt x="30924" y="47840"/>
                    <a:pt x="32397" y="47840"/>
                  </a:cubicBezTo>
                  <a:lnTo>
                    <a:pt x="35204" y="47840"/>
                  </a:lnTo>
                  <a:lnTo>
                    <a:pt x="35204" y="53479"/>
                  </a:lnTo>
                  <a:lnTo>
                    <a:pt x="660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 Form 18"/>
            <p:cNvSpPr/>
            <p:nvPr/>
          </p:nvSpPr>
          <p:spPr>
            <a:xfrm>
              <a:off x="1078252" y="964705"/>
              <a:ext cx="19698" cy="19457"/>
            </a:xfrm>
            <a:custGeom>
              <a:avLst/>
              <a:gdLst/>
              <a:ahLst/>
              <a:cxnLst/>
              <a:rect l="0" t="0" r="0" b="0"/>
              <a:pathLst>
                <a:path w="19697" h="19456">
                  <a:moveTo>
                    <a:pt x="9982" y="19456"/>
                  </a:moveTo>
                  <a:cubicBezTo>
                    <a:pt x="4927" y="19456"/>
                    <a:pt x="0" y="15316"/>
                    <a:pt x="0" y="10033"/>
                  </a:cubicBezTo>
                  <a:cubicBezTo>
                    <a:pt x="0" y="4330"/>
                    <a:pt x="4368" y="0"/>
                    <a:pt x="9982" y="0"/>
                  </a:cubicBezTo>
                  <a:cubicBezTo>
                    <a:pt x="15836" y="0"/>
                    <a:pt x="19697" y="4241"/>
                    <a:pt x="19697" y="10033"/>
                  </a:cubicBezTo>
                  <a:cubicBezTo>
                    <a:pt x="19697" y="15316"/>
                    <a:pt x="15189" y="19456"/>
                    <a:pt x="9982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 Form 19"/>
            <p:cNvSpPr/>
            <p:nvPr/>
          </p:nvSpPr>
          <p:spPr>
            <a:xfrm>
              <a:off x="1111515" y="993013"/>
              <a:ext cx="56134" cy="54622"/>
            </a:xfrm>
            <a:custGeom>
              <a:avLst/>
              <a:gdLst/>
              <a:ahLst/>
              <a:cxnLst/>
              <a:rect l="0" t="0" r="0" b="0"/>
              <a:pathLst>
                <a:path w="56134" h="54622">
                  <a:moveTo>
                    <a:pt x="38163" y="54622"/>
                  </a:moveTo>
                  <a:lnTo>
                    <a:pt x="596" y="54622"/>
                  </a:lnTo>
                  <a:lnTo>
                    <a:pt x="596" y="48983"/>
                  </a:lnTo>
                  <a:lnTo>
                    <a:pt x="5105" y="48983"/>
                  </a:lnTo>
                  <a:cubicBezTo>
                    <a:pt x="5968" y="48983"/>
                    <a:pt x="7797" y="48983"/>
                    <a:pt x="8458" y="48323"/>
                  </a:cubicBezTo>
                  <a:cubicBezTo>
                    <a:pt x="8699" y="47955"/>
                    <a:pt x="8940" y="47586"/>
                    <a:pt x="9143" y="47294"/>
                  </a:cubicBezTo>
                  <a:cubicBezTo>
                    <a:pt x="9347" y="45796"/>
                    <a:pt x="9347" y="44488"/>
                    <a:pt x="9347" y="42976"/>
                  </a:cubicBezTo>
                  <a:lnTo>
                    <a:pt x="9347" y="18135"/>
                  </a:lnTo>
                  <a:cubicBezTo>
                    <a:pt x="9347" y="15824"/>
                    <a:pt x="9601" y="12280"/>
                    <a:pt x="8572" y="10058"/>
                  </a:cubicBezTo>
                  <a:cubicBezTo>
                    <a:pt x="7429" y="7569"/>
                    <a:pt x="4292" y="8026"/>
                    <a:pt x="2159" y="8026"/>
                  </a:cubicBezTo>
                  <a:lnTo>
                    <a:pt x="0" y="8026"/>
                  </a:lnTo>
                  <a:lnTo>
                    <a:pt x="0" y="2273"/>
                  </a:lnTo>
                  <a:lnTo>
                    <a:pt x="25120" y="1142"/>
                  </a:lnTo>
                  <a:lnTo>
                    <a:pt x="25120" y="16446"/>
                  </a:lnTo>
                  <a:cubicBezTo>
                    <a:pt x="28143" y="8089"/>
                    <a:pt x="33642" y="0"/>
                    <a:pt x="43560" y="0"/>
                  </a:cubicBezTo>
                  <a:cubicBezTo>
                    <a:pt x="50444" y="0"/>
                    <a:pt x="56134" y="4051"/>
                    <a:pt x="56134" y="11417"/>
                  </a:cubicBezTo>
                  <a:cubicBezTo>
                    <a:pt x="56134" y="16446"/>
                    <a:pt x="52247" y="20751"/>
                    <a:pt x="47053" y="20751"/>
                  </a:cubicBezTo>
                  <a:cubicBezTo>
                    <a:pt x="41884" y="20751"/>
                    <a:pt x="38290" y="17373"/>
                    <a:pt x="38290" y="12090"/>
                  </a:cubicBezTo>
                  <a:cubicBezTo>
                    <a:pt x="38290" y="10058"/>
                    <a:pt x="39306" y="8026"/>
                    <a:pt x="40766" y="6680"/>
                  </a:cubicBezTo>
                  <a:cubicBezTo>
                    <a:pt x="28498" y="9626"/>
                    <a:pt x="26784" y="30187"/>
                    <a:pt x="26784" y="40512"/>
                  </a:cubicBezTo>
                  <a:cubicBezTo>
                    <a:pt x="26784" y="42481"/>
                    <a:pt x="26784" y="44488"/>
                    <a:pt x="27038" y="46494"/>
                  </a:cubicBezTo>
                  <a:cubicBezTo>
                    <a:pt x="27254" y="48983"/>
                    <a:pt x="29857" y="48755"/>
                    <a:pt x="31737" y="48755"/>
                  </a:cubicBezTo>
                  <a:lnTo>
                    <a:pt x="38163" y="48983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 Form 20"/>
            <p:cNvSpPr/>
            <p:nvPr/>
          </p:nvSpPr>
          <p:spPr>
            <a:xfrm>
              <a:off x="1170076" y="987275"/>
              <a:ext cx="66700" cy="83401"/>
            </a:xfrm>
            <a:custGeom>
              <a:avLst/>
              <a:gdLst/>
              <a:ahLst/>
              <a:cxnLst/>
              <a:rect l="0" t="0" r="0" b="0"/>
              <a:pathLst>
                <a:path w="66700" h="83400">
                  <a:moveTo>
                    <a:pt x="49796" y="51219"/>
                  </a:moveTo>
                  <a:cubicBezTo>
                    <a:pt x="52603" y="52235"/>
                    <a:pt x="55549" y="53797"/>
                    <a:pt x="57315" y="56375"/>
                  </a:cubicBezTo>
                  <a:cubicBezTo>
                    <a:pt x="58826" y="58534"/>
                    <a:pt x="59944" y="61899"/>
                    <a:pt x="59944" y="64465"/>
                  </a:cubicBezTo>
                  <a:cubicBezTo>
                    <a:pt x="59944" y="80632"/>
                    <a:pt x="40360" y="83400"/>
                    <a:pt x="27940" y="83400"/>
                  </a:cubicBezTo>
                  <a:cubicBezTo>
                    <a:pt x="24371" y="83400"/>
                    <a:pt x="20891" y="83159"/>
                    <a:pt x="17284" y="82829"/>
                  </a:cubicBezTo>
                  <a:cubicBezTo>
                    <a:pt x="11201" y="82423"/>
                    <a:pt x="0" y="80365"/>
                    <a:pt x="0" y="72491"/>
                  </a:cubicBezTo>
                  <a:cubicBezTo>
                    <a:pt x="0" y="65633"/>
                    <a:pt x="7708" y="62369"/>
                    <a:pt x="13677" y="62699"/>
                  </a:cubicBezTo>
                  <a:cubicBezTo>
                    <a:pt x="13271" y="62598"/>
                    <a:pt x="12801" y="62242"/>
                    <a:pt x="12395" y="62242"/>
                  </a:cubicBezTo>
                  <a:cubicBezTo>
                    <a:pt x="11658" y="62052"/>
                    <a:pt x="11112" y="61760"/>
                    <a:pt x="10452" y="61607"/>
                  </a:cubicBezTo>
                  <a:cubicBezTo>
                    <a:pt x="5486" y="60210"/>
                    <a:pt x="1765" y="56756"/>
                    <a:pt x="1765" y="51396"/>
                  </a:cubicBezTo>
                  <a:cubicBezTo>
                    <a:pt x="1765" y="45821"/>
                    <a:pt x="8064" y="42087"/>
                    <a:pt x="13030" y="41363"/>
                  </a:cubicBezTo>
                  <a:cubicBezTo>
                    <a:pt x="13817" y="41198"/>
                    <a:pt x="14833" y="40970"/>
                    <a:pt x="15938" y="40970"/>
                  </a:cubicBezTo>
                  <a:cubicBezTo>
                    <a:pt x="15036" y="40627"/>
                    <a:pt x="14020" y="40322"/>
                    <a:pt x="13157" y="39941"/>
                  </a:cubicBezTo>
                  <a:cubicBezTo>
                    <a:pt x="6591" y="37249"/>
                    <a:pt x="2324" y="32118"/>
                    <a:pt x="2324" y="24866"/>
                  </a:cubicBezTo>
                  <a:cubicBezTo>
                    <a:pt x="2324" y="11150"/>
                    <a:pt x="17411" y="5740"/>
                    <a:pt x="29019" y="5740"/>
                  </a:cubicBezTo>
                  <a:cubicBezTo>
                    <a:pt x="33616" y="5740"/>
                    <a:pt x="40030" y="6883"/>
                    <a:pt x="44043" y="9156"/>
                  </a:cubicBezTo>
                  <a:cubicBezTo>
                    <a:pt x="47536" y="4533"/>
                    <a:pt x="52400" y="0"/>
                    <a:pt x="58585" y="0"/>
                  </a:cubicBezTo>
                  <a:cubicBezTo>
                    <a:pt x="62865" y="0"/>
                    <a:pt x="66700" y="2743"/>
                    <a:pt x="66700" y="7327"/>
                  </a:cubicBezTo>
                  <a:cubicBezTo>
                    <a:pt x="66700" y="11468"/>
                    <a:pt x="63855" y="14312"/>
                    <a:pt x="59728" y="14312"/>
                  </a:cubicBezTo>
                  <a:cubicBezTo>
                    <a:pt x="56984" y="14312"/>
                    <a:pt x="54419" y="12153"/>
                    <a:pt x="53835" y="9017"/>
                  </a:cubicBezTo>
                  <a:cubicBezTo>
                    <a:pt x="53835" y="8674"/>
                    <a:pt x="53835" y="8229"/>
                    <a:pt x="53492" y="8013"/>
                  </a:cubicBezTo>
                  <a:cubicBezTo>
                    <a:pt x="51841" y="8128"/>
                    <a:pt x="50609" y="9791"/>
                    <a:pt x="49377" y="10833"/>
                  </a:cubicBezTo>
                  <a:cubicBezTo>
                    <a:pt x="49149" y="11150"/>
                    <a:pt x="48920" y="11417"/>
                    <a:pt x="48679" y="11582"/>
                  </a:cubicBezTo>
                  <a:cubicBezTo>
                    <a:pt x="52946" y="14655"/>
                    <a:pt x="55651" y="19138"/>
                    <a:pt x="55651" y="24498"/>
                  </a:cubicBezTo>
                  <a:cubicBezTo>
                    <a:pt x="55651" y="30848"/>
                    <a:pt x="51968" y="36830"/>
                    <a:pt x="46088" y="39433"/>
                  </a:cubicBezTo>
                  <a:cubicBezTo>
                    <a:pt x="39331" y="42519"/>
                    <a:pt x="34086" y="42519"/>
                    <a:pt x="26962" y="42519"/>
                  </a:cubicBezTo>
                  <a:cubicBezTo>
                    <a:pt x="23939" y="42519"/>
                    <a:pt x="21666" y="42214"/>
                    <a:pt x="19240" y="44373"/>
                  </a:cubicBezTo>
                  <a:cubicBezTo>
                    <a:pt x="17957" y="45732"/>
                    <a:pt x="18300" y="47713"/>
                    <a:pt x="19659" y="48818"/>
                  </a:cubicBezTo>
                  <a:cubicBezTo>
                    <a:pt x="21120" y="50228"/>
                    <a:pt x="23393" y="49872"/>
                    <a:pt x="25184" y="49872"/>
                  </a:cubicBezTo>
                  <a:cubicBezTo>
                    <a:pt x="30467" y="49872"/>
                    <a:pt x="45542" y="49872"/>
                    <a:pt x="49796" y="5121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Free Form 21"/>
            <p:cNvSpPr/>
            <p:nvPr/>
          </p:nvSpPr>
          <p:spPr>
            <a:xfrm>
              <a:off x="1182992" y="1052565"/>
              <a:ext cx="32715" cy="12345"/>
            </a:xfrm>
            <a:custGeom>
              <a:avLst/>
              <a:gdLst/>
              <a:ahLst/>
              <a:cxnLst/>
              <a:rect l="0" t="0" r="0" b="0"/>
              <a:pathLst>
                <a:path w="32715" h="12344">
                  <a:moveTo>
                    <a:pt x="5384" y="88"/>
                  </a:moveTo>
                  <a:cubicBezTo>
                    <a:pt x="4267" y="685"/>
                    <a:pt x="3276" y="1498"/>
                    <a:pt x="2565" y="2476"/>
                  </a:cubicBezTo>
                  <a:cubicBezTo>
                    <a:pt x="0" y="6172"/>
                    <a:pt x="2565" y="9778"/>
                    <a:pt x="6413" y="11201"/>
                  </a:cubicBezTo>
                  <a:cubicBezTo>
                    <a:pt x="9867" y="12344"/>
                    <a:pt x="13284" y="12344"/>
                    <a:pt x="16979" y="12344"/>
                  </a:cubicBezTo>
                  <a:cubicBezTo>
                    <a:pt x="21704" y="12344"/>
                    <a:pt x="32715" y="11722"/>
                    <a:pt x="32715" y="5143"/>
                  </a:cubicBezTo>
                  <a:cubicBezTo>
                    <a:pt x="32715" y="2666"/>
                    <a:pt x="30949" y="1130"/>
                    <a:pt x="28689" y="685"/>
                  </a:cubicBezTo>
                  <a:cubicBezTo>
                    <a:pt x="26657" y="0"/>
                    <a:pt x="24396" y="88"/>
                    <a:pt x="22263" y="8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Free Form 22"/>
            <p:cNvSpPr/>
            <p:nvPr/>
          </p:nvSpPr>
          <p:spPr>
            <a:xfrm>
              <a:off x="1190409" y="998324"/>
              <a:ext cx="17322" cy="26593"/>
            </a:xfrm>
            <a:custGeom>
              <a:avLst/>
              <a:gdLst/>
              <a:ahLst/>
              <a:cxnLst/>
              <a:rect l="0" t="0" r="0" b="0"/>
              <a:pathLst>
                <a:path w="17322" h="26593">
                  <a:moveTo>
                    <a:pt x="0" y="13284"/>
                  </a:moveTo>
                  <a:cubicBezTo>
                    <a:pt x="0" y="18681"/>
                    <a:pt x="1562" y="26593"/>
                    <a:pt x="8547" y="26593"/>
                  </a:cubicBezTo>
                  <a:cubicBezTo>
                    <a:pt x="15659" y="26593"/>
                    <a:pt x="17322" y="19316"/>
                    <a:pt x="17322" y="13754"/>
                  </a:cubicBezTo>
                  <a:cubicBezTo>
                    <a:pt x="17322" y="8331"/>
                    <a:pt x="16421" y="0"/>
                    <a:pt x="9105" y="0"/>
                  </a:cubicBezTo>
                  <a:cubicBezTo>
                    <a:pt x="1333" y="0"/>
                    <a:pt x="0" y="6972"/>
                    <a:pt x="0" y="13284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Free Form 23"/>
            <p:cNvSpPr/>
            <p:nvPr/>
          </p:nvSpPr>
          <p:spPr>
            <a:xfrm>
              <a:off x="1239286" y="994157"/>
              <a:ext cx="35166" cy="53479"/>
            </a:xfrm>
            <a:custGeom>
              <a:avLst/>
              <a:gdLst/>
              <a:ahLst/>
              <a:cxnLst/>
              <a:rect l="0" t="0" r="0" b="0"/>
              <a:pathLst>
                <a:path w="35166" h="53479">
                  <a:moveTo>
                    <a:pt x="622" y="47840"/>
                  </a:moveTo>
                  <a:lnTo>
                    <a:pt x="5118" y="47840"/>
                  </a:lnTo>
                  <a:cubicBezTo>
                    <a:pt x="6591" y="47840"/>
                    <a:pt x="8597" y="47701"/>
                    <a:pt x="9055" y="46050"/>
                  </a:cubicBezTo>
                  <a:cubicBezTo>
                    <a:pt x="9283" y="44538"/>
                    <a:pt x="9283" y="43154"/>
                    <a:pt x="9283" y="41630"/>
                  </a:cubicBezTo>
                  <a:lnTo>
                    <a:pt x="9283" y="16865"/>
                  </a:lnTo>
                  <a:cubicBezTo>
                    <a:pt x="9283" y="13944"/>
                    <a:pt x="9639" y="10439"/>
                    <a:pt x="8153" y="7874"/>
                  </a:cubicBezTo>
                  <a:cubicBezTo>
                    <a:pt x="6819" y="6743"/>
                    <a:pt x="6502" y="6946"/>
                    <a:pt x="4787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20" y="0"/>
                  </a:lnTo>
                  <a:lnTo>
                    <a:pt x="26720" y="42075"/>
                  </a:lnTo>
                  <a:cubicBezTo>
                    <a:pt x="26720" y="43154"/>
                    <a:pt x="26847" y="46202"/>
                    <a:pt x="27622" y="47078"/>
                  </a:cubicBezTo>
                  <a:cubicBezTo>
                    <a:pt x="28740" y="48158"/>
                    <a:pt x="30899" y="47840"/>
                    <a:pt x="32372" y="47840"/>
                  </a:cubicBezTo>
                  <a:lnTo>
                    <a:pt x="35166" y="47840"/>
                  </a:lnTo>
                  <a:lnTo>
                    <a:pt x="35166" y="53479"/>
                  </a:lnTo>
                  <a:lnTo>
                    <a:pt x="622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Free Form 24"/>
            <p:cNvSpPr/>
            <p:nvPr/>
          </p:nvSpPr>
          <p:spPr>
            <a:xfrm>
              <a:off x="1247007" y="964705"/>
              <a:ext cx="19685" cy="19457"/>
            </a:xfrm>
            <a:custGeom>
              <a:avLst/>
              <a:gdLst/>
              <a:ahLst/>
              <a:cxnLst/>
              <a:rect l="0" t="0" r="0" b="0"/>
              <a:pathLst>
                <a:path w="19684" h="19456">
                  <a:moveTo>
                    <a:pt x="10020" y="19456"/>
                  </a:moveTo>
                  <a:cubicBezTo>
                    <a:pt x="4965" y="19456"/>
                    <a:pt x="0" y="15316"/>
                    <a:pt x="0" y="10033"/>
                  </a:cubicBezTo>
                  <a:cubicBezTo>
                    <a:pt x="0" y="4330"/>
                    <a:pt x="4406" y="0"/>
                    <a:pt x="10020" y="0"/>
                  </a:cubicBezTo>
                  <a:cubicBezTo>
                    <a:pt x="15849" y="0"/>
                    <a:pt x="19684" y="4241"/>
                    <a:pt x="19684" y="10033"/>
                  </a:cubicBezTo>
                  <a:cubicBezTo>
                    <a:pt x="19684" y="15316"/>
                    <a:pt x="15176" y="19456"/>
                    <a:pt x="10020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Free Form 25"/>
            <p:cNvSpPr/>
            <p:nvPr/>
          </p:nvSpPr>
          <p:spPr>
            <a:xfrm>
              <a:off x="1280665" y="993014"/>
              <a:ext cx="72885" cy="54622"/>
            </a:xfrm>
            <a:custGeom>
              <a:avLst/>
              <a:gdLst/>
              <a:ahLst/>
              <a:cxnLst/>
              <a:rect l="0" t="0" r="0" b="0"/>
              <a:pathLst>
                <a:path w="72885" h="54622">
                  <a:moveTo>
                    <a:pt x="406" y="48983"/>
                  </a:moveTo>
                  <a:cubicBezTo>
                    <a:pt x="2806" y="48844"/>
                    <a:pt x="5156" y="48844"/>
                    <a:pt x="7404" y="48399"/>
                  </a:cubicBezTo>
                  <a:cubicBezTo>
                    <a:pt x="9651" y="47853"/>
                    <a:pt x="9321" y="45110"/>
                    <a:pt x="9321" y="43319"/>
                  </a:cubicBezTo>
                  <a:lnTo>
                    <a:pt x="9321" y="18008"/>
                  </a:lnTo>
                  <a:cubicBezTo>
                    <a:pt x="9321" y="15087"/>
                    <a:pt x="9651" y="11582"/>
                    <a:pt x="8178" y="9017"/>
                  </a:cubicBezTo>
                  <a:cubicBezTo>
                    <a:pt x="6845" y="7886"/>
                    <a:pt x="6502" y="8089"/>
                    <a:pt x="4813" y="8013"/>
                  </a:cubicBezTo>
                  <a:lnTo>
                    <a:pt x="0" y="8013"/>
                  </a:lnTo>
                  <a:lnTo>
                    <a:pt x="0" y="2273"/>
                  </a:lnTo>
                  <a:lnTo>
                    <a:pt x="26174" y="1143"/>
                  </a:lnTo>
                  <a:lnTo>
                    <a:pt x="26174" y="11417"/>
                  </a:lnTo>
                  <a:cubicBezTo>
                    <a:pt x="30683" y="4648"/>
                    <a:pt x="37236" y="0"/>
                    <a:pt x="45770" y="0"/>
                  </a:cubicBezTo>
                  <a:cubicBezTo>
                    <a:pt x="51600" y="0"/>
                    <a:pt x="57950" y="1816"/>
                    <a:pt x="61379" y="7023"/>
                  </a:cubicBezTo>
                  <a:cubicBezTo>
                    <a:pt x="64782" y="12090"/>
                    <a:pt x="64439" y="17856"/>
                    <a:pt x="64439" y="23672"/>
                  </a:cubicBezTo>
                  <a:lnTo>
                    <a:pt x="64439" y="46189"/>
                  </a:lnTo>
                  <a:cubicBezTo>
                    <a:pt x="64439" y="47028"/>
                    <a:pt x="64566" y="47586"/>
                    <a:pt x="65265" y="48221"/>
                  </a:cubicBezTo>
                  <a:cubicBezTo>
                    <a:pt x="67030" y="49085"/>
                    <a:pt x="72085" y="48983"/>
                    <a:pt x="72885" y="48983"/>
                  </a:cubicBezTo>
                  <a:lnTo>
                    <a:pt x="72885" y="54622"/>
                  </a:lnTo>
                  <a:lnTo>
                    <a:pt x="39128" y="54622"/>
                  </a:lnTo>
                  <a:lnTo>
                    <a:pt x="39128" y="48983"/>
                  </a:lnTo>
                  <a:cubicBezTo>
                    <a:pt x="41414" y="48755"/>
                    <a:pt x="44195" y="49403"/>
                    <a:pt x="46177" y="47955"/>
                  </a:cubicBezTo>
                  <a:cubicBezTo>
                    <a:pt x="46431" y="47586"/>
                    <a:pt x="46570" y="47294"/>
                    <a:pt x="46659" y="46939"/>
                  </a:cubicBezTo>
                  <a:cubicBezTo>
                    <a:pt x="47002" y="45796"/>
                    <a:pt x="47002" y="44831"/>
                    <a:pt x="47002" y="43713"/>
                  </a:cubicBezTo>
                  <a:lnTo>
                    <a:pt x="47002" y="20243"/>
                  </a:lnTo>
                  <a:cubicBezTo>
                    <a:pt x="46812" y="17462"/>
                    <a:pt x="46812" y="14770"/>
                    <a:pt x="44640" y="12611"/>
                  </a:cubicBezTo>
                  <a:cubicBezTo>
                    <a:pt x="43192" y="11163"/>
                    <a:pt x="41033" y="10058"/>
                    <a:pt x="38773" y="10058"/>
                  </a:cubicBezTo>
                  <a:cubicBezTo>
                    <a:pt x="34416" y="10058"/>
                    <a:pt x="30683" y="12814"/>
                    <a:pt x="28790" y="16776"/>
                  </a:cubicBezTo>
                  <a:cubicBezTo>
                    <a:pt x="26987" y="20523"/>
                    <a:pt x="26733" y="24295"/>
                    <a:pt x="26733" y="28384"/>
                  </a:cubicBezTo>
                  <a:lnTo>
                    <a:pt x="26733" y="46812"/>
                  </a:lnTo>
                  <a:cubicBezTo>
                    <a:pt x="27114" y="48323"/>
                    <a:pt x="28435" y="48983"/>
                    <a:pt x="29794" y="48983"/>
                  </a:cubicBezTo>
                  <a:lnTo>
                    <a:pt x="34645" y="48983"/>
                  </a:lnTo>
                  <a:lnTo>
                    <a:pt x="34645" y="54622"/>
                  </a:lnTo>
                  <a:lnTo>
                    <a:pt x="406" y="54622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Free Form 26"/>
            <p:cNvSpPr/>
            <p:nvPr/>
          </p:nvSpPr>
          <p:spPr>
            <a:xfrm>
              <a:off x="1359254" y="994157"/>
              <a:ext cx="35268" cy="53479"/>
            </a:xfrm>
            <a:custGeom>
              <a:avLst/>
              <a:gdLst/>
              <a:ahLst/>
              <a:cxnLst/>
              <a:rect l="0" t="0" r="0" b="0"/>
              <a:pathLst>
                <a:path w="35267" h="53479">
                  <a:moveTo>
                    <a:pt x="698" y="47840"/>
                  </a:moveTo>
                  <a:lnTo>
                    <a:pt x="5207" y="47840"/>
                  </a:lnTo>
                  <a:cubicBezTo>
                    <a:pt x="6680" y="47840"/>
                    <a:pt x="8699" y="47701"/>
                    <a:pt x="9144" y="46050"/>
                  </a:cubicBezTo>
                  <a:cubicBezTo>
                    <a:pt x="9321" y="44538"/>
                    <a:pt x="9321" y="43154"/>
                    <a:pt x="9321" y="41630"/>
                  </a:cubicBezTo>
                  <a:lnTo>
                    <a:pt x="9321" y="16865"/>
                  </a:lnTo>
                  <a:cubicBezTo>
                    <a:pt x="9321" y="13944"/>
                    <a:pt x="9715" y="10439"/>
                    <a:pt x="8229" y="7874"/>
                  </a:cubicBezTo>
                  <a:cubicBezTo>
                    <a:pt x="6896" y="6743"/>
                    <a:pt x="6540" y="6946"/>
                    <a:pt x="4838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809" y="0"/>
                  </a:lnTo>
                  <a:lnTo>
                    <a:pt x="26809" y="42075"/>
                  </a:lnTo>
                  <a:cubicBezTo>
                    <a:pt x="26809" y="43154"/>
                    <a:pt x="26936" y="46202"/>
                    <a:pt x="27698" y="47078"/>
                  </a:cubicBezTo>
                  <a:cubicBezTo>
                    <a:pt x="28867" y="48158"/>
                    <a:pt x="30975" y="47840"/>
                    <a:pt x="32448" y="47840"/>
                  </a:cubicBezTo>
                  <a:lnTo>
                    <a:pt x="35267" y="47840"/>
                  </a:lnTo>
                  <a:lnTo>
                    <a:pt x="35267" y="53479"/>
                  </a:lnTo>
                  <a:lnTo>
                    <a:pt x="698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Free Form 27"/>
            <p:cNvSpPr/>
            <p:nvPr/>
          </p:nvSpPr>
          <p:spPr>
            <a:xfrm>
              <a:off x="1367052" y="964705"/>
              <a:ext cx="19685" cy="19457"/>
            </a:xfrm>
            <a:custGeom>
              <a:avLst/>
              <a:gdLst/>
              <a:ahLst/>
              <a:cxnLst/>
              <a:rect l="0" t="0" r="0" b="0"/>
              <a:pathLst>
                <a:path w="19684" h="19456">
                  <a:moveTo>
                    <a:pt x="10007" y="19456"/>
                  </a:moveTo>
                  <a:cubicBezTo>
                    <a:pt x="4965" y="19456"/>
                    <a:pt x="0" y="15316"/>
                    <a:pt x="0" y="10033"/>
                  </a:cubicBezTo>
                  <a:cubicBezTo>
                    <a:pt x="0" y="4330"/>
                    <a:pt x="4394" y="0"/>
                    <a:pt x="10007" y="0"/>
                  </a:cubicBezTo>
                  <a:cubicBezTo>
                    <a:pt x="15849" y="0"/>
                    <a:pt x="19684" y="4241"/>
                    <a:pt x="19684" y="10033"/>
                  </a:cubicBezTo>
                  <a:cubicBezTo>
                    <a:pt x="19684" y="15316"/>
                    <a:pt x="15189" y="19456"/>
                    <a:pt x="10007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Free Form 28"/>
            <p:cNvSpPr/>
            <p:nvPr/>
          </p:nvSpPr>
          <p:spPr>
            <a:xfrm>
              <a:off x="1402480" y="993013"/>
              <a:ext cx="64046" cy="56311"/>
            </a:xfrm>
            <a:custGeom>
              <a:avLst/>
              <a:gdLst/>
              <a:ahLst/>
              <a:cxnLst/>
              <a:rect l="0" t="0" r="0" b="0"/>
              <a:pathLst>
                <a:path w="64046" h="56311">
                  <a:moveTo>
                    <a:pt x="54025" y="20751"/>
                  </a:moveTo>
                  <a:lnTo>
                    <a:pt x="54025" y="39255"/>
                  </a:lnTo>
                  <a:cubicBezTo>
                    <a:pt x="54025" y="40817"/>
                    <a:pt x="54152" y="42227"/>
                    <a:pt x="54241" y="43573"/>
                  </a:cubicBezTo>
                  <a:cubicBezTo>
                    <a:pt x="54343" y="45656"/>
                    <a:pt x="55206" y="47294"/>
                    <a:pt x="57378" y="47294"/>
                  </a:cubicBezTo>
                  <a:cubicBezTo>
                    <a:pt x="58191" y="47294"/>
                    <a:pt x="59410" y="46494"/>
                    <a:pt x="60007" y="46189"/>
                  </a:cubicBezTo>
                  <a:cubicBezTo>
                    <a:pt x="60883" y="45478"/>
                    <a:pt x="61721" y="45313"/>
                    <a:pt x="62712" y="46024"/>
                  </a:cubicBezTo>
                  <a:cubicBezTo>
                    <a:pt x="64046" y="47586"/>
                    <a:pt x="61721" y="51460"/>
                    <a:pt x="60515" y="52489"/>
                  </a:cubicBezTo>
                  <a:cubicBezTo>
                    <a:pt x="58318" y="54876"/>
                    <a:pt x="54470" y="56311"/>
                    <a:pt x="51231" y="56311"/>
                  </a:cubicBezTo>
                  <a:cubicBezTo>
                    <a:pt x="48844" y="56311"/>
                    <a:pt x="46558" y="55702"/>
                    <a:pt x="44488" y="54686"/>
                  </a:cubicBezTo>
                  <a:cubicBezTo>
                    <a:pt x="41986" y="53441"/>
                    <a:pt x="39966" y="51244"/>
                    <a:pt x="39052" y="48552"/>
                  </a:cubicBezTo>
                  <a:cubicBezTo>
                    <a:pt x="33413" y="53784"/>
                    <a:pt x="24968" y="56311"/>
                    <a:pt x="17246" y="56311"/>
                  </a:cubicBezTo>
                  <a:cubicBezTo>
                    <a:pt x="8102" y="56311"/>
                    <a:pt x="0" y="53098"/>
                    <a:pt x="0" y="42773"/>
                  </a:cubicBezTo>
                  <a:cubicBezTo>
                    <a:pt x="0" y="27266"/>
                    <a:pt x="25793" y="24764"/>
                    <a:pt x="36791" y="22339"/>
                  </a:cubicBezTo>
                  <a:cubicBezTo>
                    <a:pt x="36791" y="19138"/>
                    <a:pt x="36791" y="10058"/>
                    <a:pt x="34582" y="8026"/>
                  </a:cubicBezTo>
                  <a:cubicBezTo>
                    <a:pt x="32562" y="6108"/>
                    <a:pt x="29819" y="5676"/>
                    <a:pt x="27152" y="5676"/>
                  </a:cubicBezTo>
                  <a:cubicBezTo>
                    <a:pt x="24320" y="5676"/>
                    <a:pt x="21056" y="6108"/>
                    <a:pt x="18783" y="7886"/>
                  </a:cubicBezTo>
                  <a:cubicBezTo>
                    <a:pt x="17462" y="8915"/>
                    <a:pt x="18897" y="10477"/>
                    <a:pt x="19596" y="11417"/>
                  </a:cubicBezTo>
                  <a:cubicBezTo>
                    <a:pt x="20637" y="12738"/>
                    <a:pt x="21056" y="13766"/>
                    <a:pt x="21056" y="15341"/>
                  </a:cubicBezTo>
                  <a:cubicBezTo>
                    <a:pt x="21056" y="20421"/>
                    <a:pt x="16243" y="22644"/>
                    <a:pt x="11836" y="22644"/>
                  </a:cubicBezTo>
                  <a:cubicBezTo>
                    <a:pt x="6896" y="22644"/>
                    <a:pt x="3073" y="19227"/>
                    <a:pt x="3073" y="14224"/>
                  </a:cubicBezTo>
                  <a:cubicBezTo>
                    <a:pt x="3073" y="8267"/>
                    <a:pt x="8026" y="4381"/>
                    <a:pt x="13309" y="2489"/>
                  </a:cubicBezTo>
                  <a:cubicBezTo>
                    <a:pt x="18351" y="609"/>
                    <a:pt x="23406" y="0"/>
                    <a:pt x="28816" y="0"/>
                  </a:cubicBezTo>
                  <a:cubicBezTo>
                    <a:pt x="34925" y="0"/>
                    <a:pt x="43218" y="1041"/>
                    <a:pt x="48171" y="4648"/>
                  </a:cubicBezTo>
                  <a:cubicBezTo>
                    <a:pt x="54025" y="8915"/>
                    <a:pt x="54025" y="13766"/>
                    <a:pt x="54025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Free Form 29"/>
            <p:cNvSpPr/>
            <p:nvPr/>
          </p:nvSpPr>
          <p:spPr>
            <a:xfrm>
              <a:off x="1420971" y="1020991"/>
              <a:ext cx="18097" cy="21005"/>
            </a:xfrm>
            <a:custGeom>
              <a:avLst/>
              <a:gdLst/>
              <a:ahLst/>
              <a:cxnLst/>
              <a:rect l="0" t="0" r="0" b="0"/>
              <a:pathLst>
                <a:path w="18097" h="21005">
                  <a:moveTo>
                    <a:pt x="0" y="13068"/>
                  </a:moveTo>
                  <a:cubicBezTo>
                    <a:pt x="0" y="17703"/>
                    <a:pt x="2451" y="21005"/>
                    <a:pt x="7404" y="21005"/>
                  </a:cubicBezTo>
                  <a:cubicBezTo>
                    <a:pt x="9969" y="21005"/>
                    <a:pt x="12344" y="19875"/>
                    <a:pt x="14376" y="18211"/>
                  </a:cubicBezTo>
                  <a:cubicBezTo>
                    <a:pt x="16281" y="16370"/>
                    <a:pt x="16624" y="14795"/>
                    <a:pt x="17462" y="12534"/>
                  </a:cubicBezTo>
                  <a:cubicBezTo>
                    <a:pt x="18097" y="10655"/>
                    <a:pt x="18097" y="6921"/>
                    <a:pt x="18097" y="4902"/>
                  </a:cubicBezTo>
                  <a:lnTo>
                    <a:pt x="18097" y="0"/>
                  </a:lnTo>
                  <a:cubicBezTo>
                    <a:pt x="10147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Free Form 30"/>
            <p:cNvSpPr/>
            <p:nvPr/>
          </p:nvSpPr>
          <p:spPr>
            <a:xfrm>
              <a:off x="1504118" y="966359"/>
              <a:ext cx="107518" cy="81280"/>
            </a:xfrm>
            <a:custGeom>
              <a:avLst/>
              <a:gdLst/>
              <a:ahLst/>
              <a:cxnLst/>
              <a:rect l="0" t="0" r="0" b="0"/>
              <a:pathLst>
                <a:path w="107518" h="81279">
                  <a:moveTo>
                    <a:pt x="12103" y="13436"/>
                  </a:moveTo>
                  <a:cubicBezTo>
                    <a:pt x="12103" y="11480"/>
                    <a:pt x="12547" y="8229"/>
                    <a:pt x="10642" y="6972"/>
                  </a:cubicBezTo>
                  <a:cubicBezTo>
                    <a:pt x="8953" y="5880"/>
                    <a:pt x="5181" y="6096"/>
                    <a:pt x="3149" y="5956"/>
                  </a:cubicBezTo>
                  <a:lnTo>
                    <a:pt x="292" y="5956"/>
                  </a:lnTo>
                  <a:lnTo>
                    <a:pt x="292" y="0"/>
                  </a:lnTo>
                  <a:lnTo>
                    <a:pt x="36779" y="0"/>
                  </a:lnTo>
                  <a:lnTo>
                    <a:pt x="54330" y="49288"/>
                  </a:lnTo>
                  <a:lnTo>
                    <a:pt x="71120" y="0"/>
                  </a:lnTo>
                  <a:lnTo>
                    <a:pt x="107416" y="0"/>
                  </a:lnTo>
                  <a:lnTo>
                    <a:pt x="107416" y="5956"/>
                  </a:lnTo>
                  <a:lnTo>
                    <a:pt x="103936" y="5956"/>
                  </a:lnTo>
                  <a:cubicBezTo>
                    <a:pt x="101485" y="5956"/>
                    <a:pt x="98310" y="5689"/>
                    <a:pt x="96621" y="7874"/>
                  </a:cubicBezTo>
                  <a:cubicBezTo>
                    <a:pt x="95821" y="10604"/>
                    <a:pt x="96037" y="13436"/>
                    <a:pt x="96037" y="16078"/>
                  </a:cubicBezTo>
                  <a:lnTo>
                    <a:pt x="96037" y="70218"/>
                  </a:lnTo>
                  <a:cubicBezTo>
                    <a:pt x="96304" y="70954"/>
                    <a:pt x="96227" y="71577"/>
                    <a:pt x="96380" y="72301"/>
                  </a:cubicBezTo>
                  <a:cubicBezTo>
                    <a:pt x="97053" y="75742"/>
                    <a:pt x="101993" y="75209"/>
                    <a:pt x="104609" y="75336"/>
                  </a:cubicBezTo>
                  <a:lnTo>
                    <a:pt x="107518" y="75336"/>
                  </a:lnTo>
                  <a:lnTo>
                    <a:pt x="107518" y="81279"/>
                  </a:lnTo>
                  <a:lnTo>
                    <a:pt x="64744" y="81279"/>
                  </a:lnTo>
                  <a:lnTo>
                    <a:pt x="64744" y="75336"/>
                  </a:lnTo>
                  <a:lnTo>
                    <a:pt x="71335" y="75336"/>
                  </a:lnTo>
                  <a:cubicBezTo>
                    <a:pt x="72110" y="74879"/>
                    <a:pt x="73075" y="74879"/>
                    <a:pt x="73901" y="74510"/>
                  </a:cubicBezTo>
                  <a:cubicBezTo>
                    <a:pt x="74777" y="74193"/>
                    <a:pt x="75476" y="73367"/>
                    <a:pt x="75590" y="72453"/>
                  </a:cubicBezTo>
                  <a:cubicBezTo>
                    <a:pt x="76136" y="71335"/>
                    <a:pt x="76034" y="70129"/>
                    <a:pt x="76034" y="68872"/>
                  </a:cubicBezTo>
                  <a:lnTo>
                    <a:pt x="76034" y="7429"/>
                  </a:lnTo>
                  <a:lnTo>
                    <a:pt x="75933" y="7429"/>
                  </a:lnTo>
                  <a:lnTo>
                    <a:pt x="50952" y="81279"/>
                  </a:lnTo>
                  <a:lnTo>
                    <a:pt x="45326" y="81279"/>
                  </a:lnTo>
                  <a:lnTo>
                    <a:pt x="19570" y="8470"/>
                  </a:lnTo>
                  <a:lnTo>
                    <a:pt x="19443" y="8470"/>
                  </a:lnTo>
                  <a:lnTo>
                    <a:pt x="19443" y="59029"/>
                  </a:lnTo>
                  <a:cubicBezTo>
                    <a:pt x="19443" y="68287"/>
                    <a:pt x="20586" y="75641"/>
                    <a:pt x="31953" y="75336"/>
                  </a:cubicBezTo>
                  <a:lnTo>
                    <a:pt x="31953" y="81279"/>
                  </a:lnTo>
                  <a:lnTo>
                    <a:pt x="0" y="81279"/>
                  </a:lnTo>
                  <a:lnTo>
                    <a:pt x="0" y="75336"/>
                  </a:lnTo>
                  <a:cubicBezTo>
                    <a:pt x="10185" y="75056"/>
                    <a:pt x="11811" y="70129"/>
                    <a:pt x="12103" y="6111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Free Form 31"/>
            <p:cNvSpPr/>
            <p:nvPr/>
          </p:nvSpPr>
          <p:spPr>
            <a:xfrm>
              <a:off x="1617732" y="993016"/>
              <a:ext cx="57404" cy="56312"/>
            </a:xfrm>
            <a:custGeom>
              <a:avLst/>
              <a:gdLst/>
              <a:ahLst/>
              <a:cxnLst/>
              <a:rect l="0" t="0" r="0" b="0"/>
              <a:pathLst>
                <a:path w="57403" h="56311">
                  <a:moveTo>
                    <a:pt x="19380" y="29032"/>
                  </a:moveTo>
                  <a:cubicBezTo>
                    <a:pt x="18910" y="39738"/>
                    <a:pt x="23545" y="49301"/>
                    <a:pt x="35648" y="49301"/>
                  </a:cubicBezTo>
                  <a:cubicBezTo>
                    <a:pt x="43637" y="49301"/>
                    <a:pt x="48831" y="43078"/>
                    <a:pt x="52120" y="36588"/>
                  </a:cubicBezTo>
                  <a:lnTo>
                    <a:pt x="57162" y="38747"/>
                  </a:lnTo>
                  <a:cubicBezTo>
                    <a:pt x="51879" y="51066"/>
                    <a:pt x="43319" y="56311"/>
                    <a:pt x="29819" y="56311"/>
                  </a:cubicBezTo>
                  <a:cubicBezTo>
                    <a:pt x="22186" y="56311"/>
                    <a:pt x="14389" y="53543"/>
                    <a:pt x="8509" y="48755"/>
                  </a:cubicBezTo>
                  <a:cubicBezTo>
                    <a:pt x="2717" y="43814"/>
                    <a:pt x="0" y="36017"/>
                    <a:pt x="0" y="28524"/>
                  </a:cubicBezTo>
                  <a:cubicBezTo>
                    <a:pt x="0" y="20599"/>
                    <a:pt x="3492" y="12395"/>
                    <a:pt x="9550" y="7238"/>
                  </a:cubicBezTo>
                  <a:cubicBezTo>
                    <a:pt x="15557" y="2184"/>
                    <a:pt x="22377" y="0"/>
                    <a:pt x="30175" y="0"/>
                  </a:cubicBezTo>
                  <a:cubicBezTo>
                    <a:pt x="48298" y="0"/>
                    <a:pt x="57403" y="12090"/>
                    <a:pt x="57162" y="29032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Free Form 32"/>
            <p:cNvSpPr/>
            <p:nvPr/>
          </p:nvSpPr>
          <p:spPr>
            <a:xfrm>
              <a:off x="1637010" y="998617"/>
              <a:ext cx="20447" cy="17717"/>
            </a:xfrm>
            <a:custGeom>
              <a:avLst/>
              <a:gdLst/>
              <a:ahLst/>
              <a:cxnLst/>
              <a:rect l="0" t="0" r="0" b="0"/>
              <a:pathLst>
                <a:path w="20447" h="17716">
                  <a:moveTo>
                    <a:pt x="14820" y="17716"/>
                  </a:moveTo>
                  <a:cubicBezTo>
                    <a:pt x="16078" y="17716"/>
                    <a:pt x="17043" y="17627"/>
                    <a:pt x="18313" y="17449"/>
                  </a:cubicBezTo>
                  <a:cubicBezTo>
                    <a:pt x="20320" y="17348"/>
                    <a:pt x="20447" y="15494"/>
                    <a:pt x="20447" y="13893"/>
                  </a:cubicBezTo>
                  <a:cubicBezTo>
                    <a:pt x="20447" y="7721"/>
                    <a:pt x="19037" y="0"/>
                    <a:pt x="11112" y="0"/>
                  </a:cubicBezTo>
                  <a:cubicBezTo>
                    <a:pt x="2552" y="0"/>
                    <a:pt x="0" y="11036"/>
                    <a:pt x="203" y="17716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Free Form 33"/>
            <p:cNvSpPr/>
            <p:nvPr/>
          </p:nvSpPr>
          <p:spPr>
            <a:xfrm>
              <a:off x="1683553" y="964707"/>
              <a:ext cx="69381" cy="84620"/>
            </a:xfrm>
            <a:custGeom>
              <a:avLst/>
              <a:gdLst/>
              <a:ahLst/>
              <a:cxnLst/>
              <a:rect l="0" t="0" r="0" b="0"/>
              <a:pathLst>
                <a:path w="69380" h="84620">
                  <a:moveTo>
                    <a:pt x="42291" y="13030"/>
                  </a:moveTo>
                  <a:cubicBezTo>
                    <a:pt x="42291" y="6159"/>
                    <a:pt x="39916" y="6883"/>
                    <a:pt x="31508" y="6883"/>
                  </a:cubicBezTo>
                  <a:lnTo>
                    <a:pt x="31508" y="1117"/>
                  </a:lnTo>
                  <a:lnTo>
                    <a:pt x="59715" y="0"/>
                  </a:lnTo>
                  <a:lnTo>
                    <a:pt x="59715" y="69151"/>
                  </a:lnTo>
                  <a:cubicBezTo>
                    <a:pt x="59715" y="71081"/>
                    <a:pt x="59715" y="72847"/>
                    <a:pt x="60642" y="74688"/>
                  </a:cubicBezTo>
                  <a:cubicBezTo>
                    <a:pt x="61772" y="75895"/>
                    <a:pt x="63017" y="75653"/>
                    <a:pt x="64465" y="75844"/>
                  </a:cubicBezTo>
                  <a:lnTo>
                    <a:pt x="69380" y="76073"/>
                  </a:lnTo>
                  <a:lnTo>
                    <a:pt x="69380" y="81749"/>
                  </a:lnTo>
                  <a:lnTo>
                    <a:pt x="43307" y="82931"/>
                  </a:lnTo>
                  <a:lnTo>
                    <a:pt x="43307" y="74333"/>
                  </a:lnTo>
                  <a:cubicBezTo>
                    <a:pt x="38989" y="81508"/>
                    <a:pt x="32308" y="84620"/>
                    <a:pt x="24079" y="84620"/>
                  </a:cubicBezTo>
                  <a:cubicBezTo>
                    <a:pt x="17538" y="84620"/>
                    <a:pt x="10020" y="81407"/>
                    <a:pt x="4826" y="74333"/>
                  </a:cubicBezTo>
                  <a:cubicBezTo>
                    <a:pt x="2235" y="70878"/>
                    <a:pt x="0" y="63931"/>
                    <a:pt x="0" y="57340"/>
                  </a:cubicBezTo>
                  <a:cubicBezTo>
                    <a:pt x="0" y="42430"/>
                    <a:pt x="10020" y="28308"/>
                    <a:pt x="26022" y="28308"/>
                  </a:cubicBezTo>
                  <a:cubicBezTo>
                    <a:pt x="31292" y="28308"/>
                    <a:pt x="34975" y="29603"/>
                    <a:pt x="39141" y="32854"/>
                  </a:cubicBezTo>
                  <a:cubicBezTo>
                    <a:pt x="42405" y="35331"/>
                    <a:pt x="42291" y="37223"/>
                    <a:pt x="42291" y="34607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Free Form 34"/>
            <p:cNvSpPr/>
            <p:nvPr/>
          </p:nvSpPr>
          <p:spPr>
            <a:xfrm>
              <a:off x="1702857" y="1000483"/>
              <a:ext cx="23318" cy="41211"/>
            </a:xfrm>
            <a:custGeom>
              <a:avLst/>
              <a:gdLst/>
              <a:ahLst/>
              <a:cxnLst/>
              <a:rect l="0" t="0" r="0" b="0"/>
              <a:pathLst>
                <a:path w="23317" h="41211">
                  <a:moveTo>
                    <a:pt x="11163" y="0"/>
                  </a:moveTo>
                  <a:cubicBezTo>
                    <a:pt x="1524" y="0"/>
                    <a:pt x="0" y="14160"/>
                    <a:pt x="0" y="21374"/>
                  </a:cubicBezTo>
                  <a:cubicBezTo>
                    <a:pt x="0" y="25412"/>
                    <a:pt x="723" y="30911"/>
                    <a:pt x="2159" y="34658"/>
                  </a:cubicBezTo>
                  <a:cubicBezTo>
                    <a:pt x="3657" y="38328"/>
                    <a:pt x="7137" y="41211"/>
                    <a:pt x="11239" y="41211"/>
                  </a:cubicBezTo>
                  <a:cubicBezTo>
                    <a:pt x="20510" y="41211"/>
                    <a:pt x="23317" y="28308"/>
                    <a:pt x="23317" y="21158"/>
                  </a:cubicBezTo>
                  <a:cubicBezTo>
                    <a:pt x="23317" y="13131"/>
                    <a:pt x="21729" y="0"/>
                    <a:pt x="11163" y="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Free Form 35"/>
            <p:cNvSpPr/>
            <p:nvPr/>
          </p:nvSpPr>
          <p:spPr>
            <a:xfrm>
              <a:off x="1758245" y="994157"/>
              <a:ext cx="35204" cy="53479"/>
            </a:xfrm>
            <a:custGeom>
              <a:avLst/>
              <a:gdLst/>
              <a:ahLst/>
              <a:cxnLst/>
              <a:rect l="0" t="0" r="0" b="0"/>
              <a:pathLst>
                <a:path w="35204" h="53479">
                  <a:moveTo>
                    <a:pt x="698" y="47840"/>
                  </a:moveTo>
                  <a:lnTo>
                    <a:pt x="5181" y="47840"/>
                  </a:lnTo>
                  <a:cubicBezTo>
                    <a:pt x="6680" y="47840"/>
                    <a:pt x="8661" y="47701"/>
                    <a:pt x="9131" y="46050"/>
                  </a:cubicBezTo>
                  <a:cubicBezTo>
                    <a:pt x="9347" y="44538"/>
                    <a:pt x="9347" y="43154"/>
                    <a:pt x="9347" y="41630"/>
                  </a:cubicBezTo>
                  <a:lnTo>
                    <a:pt x="9347" y="16865"/>
                  </a:lnTo>
                  <a:cubicBezTo>
                    <a:pt x="9347" y="13944"/>
                    <a:pt x="9728" y="10439"/>
                    <a:pt x="8229" y="7874"/>
                  </a:cubicBezTo>
                  <a:cubicBezTo>
                    <a:pt x="6870" y="6743"/>
                    <a:pt x="6527" y="6946"/>
                    <a:pt x="4864" y="6870"/>
                  </a:cubicBezTo>
                  <a:lnTo>
                    <a:pt x="0" y="6870"/>
                  </a:lnTo>
                  <a:lnTo>
                    <a:pt x="0" y="1130"/>
                  </a:lnTo>
                  <a:lnTo>
                    <a:pt x="26771" y="0"/>
                  </a:lnTo>
                  <a:lnTo>
                    <a:pt x="26771" y="42075"/>
                  </a:lnTo>
                  <a:cubicBezTo>
                    <a:pt x="26771" y="43154"/>
                    <a:pt x="26898" y="46202"/>
                    <a:pt x="27698" y="47078"/>
                  </a:cubicBezTo>
                  <a:cubicBezTo>
                    <a:pt x="28816" y="48158"/>
                    <a:pt x="30911" y="47840"/>
                    <a:pt x="32397" y="47840"/>
                  </a:cubicBezTo>
                  <a:lnTo>
                    <a:pt x="35204" y="47840"/>
                  </a:lnTo>
                  <a:lnTo>
                    <a:pt x="35204" y="53479"/>
                  </a:lnTo>
                  <a:lnTo>
                    <a:pt x="698" y="53479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Free Form 36"/>
            <p:cNvSpPr/>
            <p:nvPr/>
          </p:nvSpPr>
          <p:spPr>
            <a:xfrm>
              <a:off x="1765992" y="964705"/>
              <a:ext cx="19710" cy="19457"/>
            </a:xfrm>
            <a:custGeom>
              <a:avLst/>
              <a:gdLst/>
              <a:ahLst/>
              <a:cxnLst/>
              <a:rect l="0" t="0" r="0" b="0"/>
              <a:pathLst>
                <a:path w="19710" h="19456">
                  <a:moveTo>
                    <a:pt x="10071" y="19456"/>
                  </a:moveTo>
                  <a:cubicBezTo>
                    <a:pt x="4940" y="19456"/>
                    <a:pt x="0" y="15316"/>
                    <a:pt x="0" y="10033"/>
                  </a:cubicBezTo>
                  <a:cubicBezTo>
                    <a:pt x="0" y="4330"/>
                    <a:pt x="4406" y="0"/>
                    <a:pt x="10071" y="0"/>
                  </a:cubicBezTo>
                  <a:cubicBezTo>
                    <a:pt x="15875" y="0"/>
                    <a:pt x="19710" y="4241"/>
                    <a:pt x="19710" y="10033"/>
                  </a:cubicBezTo>
                  <a:cubicBezTo>
                    <a:pt x="19710" y="15316"/>
                    <a:pt x="15201" y="19456"/>
                    <a:pt x="10071" y="1945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Free Form 37"/>
            <p:cNvSpPr/>
            <p:nvPr/>
          </p:nvSpPr>
          <p:spPr>
            <a:xfrm>
              <a:off x="1800918" y="993020"/>
              <a:ext cx="55816" cy="56312"/>
            </a:xfrm>
            <a:custGeom>
              <a:avLst/>
              <a:gdLst/>
              <a:ahLst/>
              <a:cxnLst/>
              <a:rect l="0" t="0" r="0" b="0"/>
              <a:pathLst>
                <a:path w="55816" h="56311">
                  <a:moveTo>
                    <a:pt x="55816" y="36969"/>
                  </a:moveTo>
                  <a:cubicBezTo>
                    <a:pt x="52082" y="49072"/>
                    <a:pt x="43776" y="56311"/>
                    <a:pt x="30797" y="56311"/>
                  </a:cubicBezTo>
                  <a:cubicBezTo>
                    <a:pt x="27165" y="56311"/>
                    <a:pt x="21805" y="55499"/>
                    <a:pt x="18351" y="54470"/>
                  </a:cubicBezTo>
                  <a:cubicBezTo>
                    <a:pt x="14516" y="53390"/>
                    <a:pt x="11036" y="51231"/>
                    <a:pt x="8178" y="48387"/>
                  </a:cubicBezTo>
                  <a:cubicBezTo>
                    <a:pt x="2362" y="42646"/>
                    <a:pt x="0" y="36690"/>
                    <a:pt x="0" y="28625"/>
                  </a:cubicBezTo>
                  <a:cubicBezTo>
                    <a:pt x="0" y="11061"/>
                    <a:pt x="14909" y="0"/>
                    <a:pt x="31724" y="0"/>
                  </a:cubicBezTo>
                  <a:cubicBezTo>
                    <a:pt x="41211" y="0"/>
                    <a:pt x="54584" y="3619"/>
                    <a:pt x="54584" y="14935"/>
                  </a:cubicBezTo>
                  <a:cubicBezTo>
                    <a:pt x="54584" y="20891"/>
                    <a:pt x="50368" y="24612"/>
                    <a:pt x="44526" y="24612"/>
                  </a:cubicBezTo>
                  <a:cubicBezTo>
                    <a:pt x="38569" y="24612"/>
                    <a:pt x="33629" y="19494"/>
                    <a:pt x="35877" y="13754"/>
                  </a:cubicBezTo>
                  <a:cubicBezTo>
                    <a:pt x="36004" y="13093"/>
                    <a:pt x="36372" y="12382"/>
                    <a:pt x="36766" y="11925"/>
                  </a:cubicBezTo>
                  <a:cubicBezTo>
                    <a:pt x="36995" y="11480"/>
                    <a:pt x="37528" y="11061"/>
                    <a:pt x="37807" y="10553"/>
                  </a:cubicBezTo>
                  <a:cubicBezTo>
                    <a:pt x="38112" y="10248"/>
                    <a:pt x="38354" y="9842"/>
                    <a:pt x="38722" y="9474"/>
                  </a:cubicBezTo>
                  <a:cubicBezTo>
                    <a:pt x="40043" y="6197"/>
                    <a:pt x="34759" y="5397"/>
                    <a:pt x="32588" y="5397"/>
                  </a:cubicBezTo>
                  <a:cubicBezTo>
                    <a:pt x="21717" y="5397"/>
                    <a:pt x="19316" y="18275"/>
                    <a:pt x="19316" y="26644"/>
                  </a:cubicBezTo>
                  <a:cubicBezTo>
                    <a:pt x="19316" y="36258"/>
                    <a:pt x="21717" y="48844"/>
                    <a:pt x="33972" y="48844"/>
                  </a:cubicBezTo>
                  <a:cubicBezTo>
                    <a:pt x="42760" y="48844"/>
                    <a:pt x="47802" y="42760"/>
                    <a:pt x="50368" y="35128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Free Form 38"/>
            <p:cNvSpPr/>
            <p:nvPr/>
          </p:nvSpPr>
          <p:spPr>
            <a:xfrm>
              <a:off x="1864654" y="993013"/>
              <a:ext cx="64046" cy="56311"/>
            </a:xfrm>
            <a:custGeom>
              <a:avLst/>
              <a:gdLst/>
              <a:ahLst/>
              <a:cxnLst/>
              <a:rect l="0" t="0" r="0" b="0"/>
              <a:pathLst>
                <a:path w="64046" h="56311">
                  <a:moveTo>
                    <a:pt x="54051" y="20751"/>
                  </a:moveTo>
                  <a:lnTo>
                    <a:pt x="54051" y="39255"/>
                  </a:lnTo>
                  <a:cubicBezTo>
                    <a:pt x="54051" y="40817"/>
                    <a:pt x="54203" y="42227"/>
                    <a:pt x="54292" y="43573"/>
                  </a:cubicBezTo>
                  <a:cubicBezTo>
                    <a:pt x="54330" y="45656"/>
                    <a:pt x="55168" y="47294"/>
                    <a:pt x="57429" y="47294"/>
                  </a:cubicBezTo>
                  <a:cubicBezTo>
                    <a:pt x="58216" y="47294"/>
                    <a:pt x="59461" y="46494"/>
                    <a:pt x="60007" y="46189"/>
                  </a:cubicBezTo>
                  <a:cubicBezTo>
                    <a:pt x="60871" y="45478"/>
                    <a:pt x="61696" y="45313"/>
                    <a:pt x="62687" y="46024"/>
                  </a:cubicBezTo>
                  <a:cubicBezTo>
                    <a:pt x="64046" y="47586"/>
                    <a:pt x="61696" y="51460"/>
                    <a:pt x="60579" y="52489"/>
                  </a:cubicBezTo>
                  <a:cubicBezTo>
                    <a:pt x="58356" y="54876"/>
                    <a:pt x="54482" y="56311"/>
                    <a:pt x="51219" y="56311"/>
                  </a:cubicBezTo>
                  <a:cubicBezTo>
                    <a:pt x="48869" y="56311"/>
                    <a:pt x="46634" y="55702"/>
                    <a:pt x="44500" y="54686"/>
                  </a:cubicBezTo>
                  <a:cubicBezTo>
                    <a:pt x="41973" y="53441"/>
                    <a:pt x="39954" y="51244"/>
                    <a:pt x="39090" y="48552"/>
                  </a:cubicBezTo>
                  <a:cubicBezTo>
                    <a:pt x="33464" y="53784"/>
                    <a:pt x="25031" y="56311"/>
                    <a:pt x="17233" y="56311"/>
                  </a:cubicBezTo>
                  <a:cubicBezTo>
                    <a:pt x="8127" y="56311"/>
                    <a:pt x="0" y="53098"/>
                    <a:pt x="0" y="42773"/>
                  </a:cubicBezTo>
                  <a:cubicBezTo>
                    <a:pt x="0" y="27266"/>
                    <a:pt x="25857" y="24764"/>
                    <a:pt x="36855" y="22339"/>
                  </a:cubicBezTo>
                  <a:cubicBezTo>
                    <a:pt x="36855" y="19138"/>
                    <a:pt x="36855" y="10058"/>
                    <a:pt x="34582" y="8026"/>
                  </a:cubicBezTo>
                  <a:cubicBezTo>
                    <a:pt x="32550" y="6108"/>
                    <a:pt x="29883" y="5676"/>
                    <a:pt x="27139" y="5676"/>
                  </a:cubicBezTo>
                  <a:cubicBezTo>
                    <a:pt x="24358" y="5676"/>
                    <a:pt x="21107" y="6108"/>
                    <a:pt x="18834" y="7886"/>
                  </a:cubicBezTo>
                  <a:cubicBezTo>
                    <a:pt x="17513" y="8915"/>
                    <a:pt x="18935" y="10477"/>
                    <a:pt x="19621" y="11417"/>
                  </a:cubicBezTo>
                  <a:cubicBezTo>
                    <a:pt x="20612" y="12738"/>
                    <a:pt x="21107" y="13766"/>
                    <a:pt x="21107" y="15341"/>
                  </a:cubicBezTo>
                  <a:cubicBezTo>
                    <a:pt x="21107" y="20421"/>
                    <a:pt x="16243" y="22644"/>
                    <a:pt x="11811" y="22644"/>
                  </a:cubicBezTo>
                  <a:cubicBezTo>
                    <a:pt x="6870" y="22644"/>
                    <a:pt x="3124" y="19227"/>
                    <a:pt x="3124" y="14224"/>
                  </a:cubicBezTo>
                  <a:cubicBezTo>
                    <a:pt x="3124" y="8267"/>
                    <a:pt x="8039" y="4381"/>
                    <a:pt x="13322" y="2489"/>
                  </a:cubicBezTo>
                  <a:cubicBezTo>
                    <a:pt x="18402" y="609"/>
                    <a:pt x="23469" y="0"/>
                    <a:pt x="28841" y="0"/>
                  </a:cubicBezTo>
                  <a:cubicBezTo>
                    <a:pt x="34950" y="0"/>
                    <a:pt x="43243" y="1041"/>
                    <a:pt x="48196" y="4648"/>
                  </a:cubicBezTo>
                  <a:cubicBezTo>
                    <a:pt x="54051" y="8915"/>
                    <a:pt x="54051" y="13766"/>
                    <a:pt x="54051" y="20599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Free Form 39"/>
            <p:cNvSpPr/>
            <p:nvPr/>
          </p:nvSpPr>
          <p:spPr>
            <a:xfrm>
              <a:off x="1883209" y="1020991"/>
              <a:ext cx="18059" cy="21005"/>
            </a:xfrm>
            <a:custGeom>
              <a:avLst/>
              <a:gdLst/>
              <a:ahLst/>
              <a:cxnLst/>
              <a:rect l="0" t="0" r="0" b="0"/>
              <a:pathLst>
                <a:path w="18059" h="21005">
                  <a:moveTo>
                    <a:pt x="0" y="13068"/>
                  </a:moveTo>
                  <a:cubicBezTo>
                    <a:pt x="0" y="17703"/>
                    <a:pt x="2438" y="21005"/>
                    <a:pt x="7378" y="21005"/>
                  </a:cubicBezTo>
                  <a:cubicBezTo>
                    <a:pt x="9969" y="21005"/>
                    <a:pt x="12293" y="19875"/>
                    <a:pt x="14363" y="18211"/>
                  </a:cubicBezTo>
                  <a:cubicBezTo>
                    <a:pt x="16243" y="16370"/>
                    <a:pt x="16598" y="14795"/>
                    <a:pt x="17386" y="12534"/>
                  </a:cubicBezTo>
                  <a:cubicBezTo>
                    <a:pt x="18059" y="10655"/>
                    <a:pt x="18059" y="6921"/>
                    <a:pt x="18059" y="4902"/>
                  </a:cubicBezTo>
                  <a:lnTo>
                    <a:pt x="18059" y="0"/>
                  </a:lnTo>
                  <a:cubicBezTo>
                    <a:pt x="10071" y="2209"/>
                    <a:pt x="0" y="2514"/>
                    <a:pt x="0" y="13068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Free Form 40"/>
            <p:cNvSpPr/>
            <p:nvPr/>
          </p:nvSpPr>
          <p:spPr>
            <a:xfrm>
              <a:off x="1931902" y="964711"/>
              <a:ext cx="35433" cy="82931"/>
            </a:xfrm>
            <a:custGeom>
              <a:avLst/>
              <a:gdLst/>
              <a:ahLst/>
              <a:cxnLst/>
              <a:rect l="0" t="0" r="0" b="0"/>
              <a:pathLst>
                <a:path w="35432" h="82931">
                  <a:moveTo>
                    <a:pt x="0" y="1206"/>
                  </a:moveTo>
                  <a:lnTo>
                    <a:pt x="26644" y="0"/>
                  </a:lnTo>
                  <a:lnTo>
                    <a:pt x="26644" y="69862"/>
                  </a:lnTo>
                  <a:cubicBezTo>
                    <a:pt x="26644" y="71628"/>
                    <a:pt x="26644" y="73418"/>
                    <a:pt x="26847" y="75247"/>
                  </a:cubicBezTo>
                  <a:cubicBezTo>
                    <a:pt x="27076" y="77698"/>
                    <a:pt x="31457" y="77152"/>
                    <a:pt x="33299" y="77292"/>
                  </a:cubicBezTo>
                  <a:lnTo>
                    <a:pt x="35432" y="77292"/>
                  </a:lnTo>
                  <a:lnTo>
                    <a:pt x="35432" y="82931"/>
                  </a:lnTo>
                  <a:lnTo>
                    <a:pt x="647" y="82931"/>
                  </a:lnTo>
                  <a:lnTo>
                    <a:pt x="647" y="77292"/>
                  </a:lnTo>
                  <a:lnTo>
                    <a:pt x="2997" y="77292"/>
                  </a:lnTo>
                  <a:cubicBezTo>
                    <a:pt x="4673" y="77152"/>
                    <a:pt x="6832" y="77381"/>
                    <a:pt x="8407" y="76530"/>
                  </a:cubicBezTo>
                  <a:cubicBezTo>
                    <a:pt x="9651" y="75120"/>
                    <a:pt x="9207" y="71628"/>
                    <a:pt x="9207" y="69862"/>
                  </a:cubicBezTo>
                  <a:lnTo>
                    <a:pt x="9207" y="16027"/>
                  </a:lnTo>
                  <a:cubicBezTo>
                    <a:pt x="9207" y="13614"/>
                    <a:pt x="9753" y="10020"/>
                    <a:pt x="8216" y="8064"/>
                  </a:cubicBezTo>
                  <a:cubicBezTo>
                    <a:pt x="7823" y="7531"/>
                    <a:pt x="6375" y="6946"/>
                    <a:pt x="5791" y="6946"/>
                  </a:cubicBezTo>
                  <a:cubicBezTo>
                    <a:pt x="3949" y="6870"/>
                    <a:pt x="1917" y="6731"/>
                    <a:pt x="0" y="6870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Free Form 41"/>
            <p:cNvSpPr/>
            <p:nvPr/>
          </p:nvSpPr>
          <p:spPr>
            <a:xfrm>
              <a:off x="2011263" y="964717"/>
              <a:ext cx="65468" cy="84607"/>
            </a:xfrm>
            <a:custGeom>
              <a:avLst/>
              <a:gdLst/>
              <a:ahLst/>
              <a:cxnLst/>
              <a:rect l="0" t="0" r="0" b="0"/>
              <a:pathLst>
                <a:path w="65468" h="84607">
                  <a:moveTo>
                    <a:pt x="0" y="52184"/>
                  </a:moveTo>
                  <a:lnTo>
                    <a:pt x="5562" y="52184"/>
                  </a:lnTo>
                  <a:cubicBezTo>
                    <a:pt x="10071" y="64985"/>
                    <a:pt x="20726" y="78727"/>
                    <a:pt x="35826" y="78727"/>
                  </a:cubicBezTo>
                  <a:cubicBezTo>
                    <a:pt x="43687" y="78727"/>
                    <a:pt x="52133" y="75018"/>
                    <a:pt x="52133" y="65912"/>
                  </a:cubicBezTo>
                  <a:cubicBezTo>
                    <a:pt x="52133" y="58381"/>
                    <a:pt x="46837" y="55295"/>
                    <a:pt x="40119" y="54101"/>
                  </a:cubicBezTo>
                  <a:lnTo>
                    <a:pt x="31953" y="52539"/>
                  </a:lnTo>
                  <a:cubicBezTo>
                    <a:pt x="23622" y="50939"/>
                    <a:pt x="16598" y="49390"/>
                    <a:pt x="9575" y="44170"/>
                  </a:cubicBezTo>
                  <a:cubicBezTo>
                    <a:pt x="3771" y="39877"/>
                    <a:pt x="0" y="32943"/>
                    <a:pt x="0" y="25615"/>
                  </a:cubicBezTo>
                  <a:cubicBezTo>
                    <a:pt x="0" y="8318"/>
                    <a:pt x="13843" y="0"/>
                    <a:pt x="29870" y="0"/>
                  </a:cubicBezTo>
                  <a:cubicBezTo>
                    <a:pt x="37071" y="0"/>
                    <a:pt x="43611" y="2031"/>
                    <a:pt x="49568" y="6146"/>
                  </a:cubicBezTo>
                  <a:lnTo>
                    <a:pt x="55600" y="673"/>
                  </a:lnTo>
                  <a:lnTo>
                    <a:pt x="60439" y="673"/>
                  </a:lnTo>
                  <a:lnTo>
                    <a:pt x="61925" y="30111"/>
                  </a:lnTo>
                  <a:lnTo>
                    <a:pt x="56324" y="30111"/>
                  </a:lnTo>
                  <a:cubicBezTo>
                    <a:pt x="52133" y="18084"/>
                    <a:pt x="42379" y="5880"/>
                    <a:pt x="28435" y="5880"/>
                  </a:cubicBezTo>
                  <a:cubicBezTo>
                    <a:pt x="21310" y="5880"/>
                    <a:pt x="12979" y="9321"/>
                    <a:pt x="12979" y="17551"/>
                  </a:cubicBezTo>
                  <a:cubicBezTo>
                    <a:pt x="12979" y="25615"/>
                    <a:pt x="20421" y="27825"/>
                    <a:pt x="26924" y="29248"/>
                  </a:cubicBezTo>
                  <a:lnTo>
                    <a:pt x="34023" y="30568"/>
                  </a:lnTo>
                  <a:cubicBezTo>
                    <a:pt x="50215" y="33972"/>
                    <a:pt x="65468" y="38658"/>
                    <a:pt x="65468" y="58381"/>
                  </a:cubicBezTo>
                  <a:cubicBezTo>
                    <a:pt x="65468" y="66103"/>
                    <a:pt x="62128" y="73329"/>
                    <a:pt x="56070" y="78384"/>
                  </a:cubicBezTo>
                  <a:cubicBezTo>
                    <a:pt x="50317" y="82981"/>
                    <a:pt x="42570" y="84607"/>
                    <a:pt x="35356" y="84607"/>
                  </a:cubicBezTo>
                  <a:cubicBezTo>
                    <a:pt x="27292" y="84607"/>
                    <a:pt x="19304" y="82080"/>
                    <a:pt x="12979" y="77050"/>
                  </a:cubicBezTo>
                  <a:lnTo>
                    <a:pt x="5854" y="83896"/>
                  </a:lnTo>
                  <a:lnTo>
                    <a:pt x="888" y="83896"/>
                  </a:ln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Free Form 42"/>
            <p:cNvSpPr/>
            <p:nvPr/>
          </p:nvSpPr>
          <p:spPr>
            <a:xfrm>
              <a:off x="2084729" y="993020"/>
              <a:ext cx="55867" cy="56312"/>
            </a:xfrm>
            <a:custGeom>
              <a:avLst/>
              <a:gdLst/>
              <a:ahLst/>
              <a:cxnLst/>
              <a:rect l="0" t="0" r="0" b="0"/>
              <a:pathLst>
                <a:path w="55867" h="56311">
                  <a:moveTo>
                    <a:pt x="55867" y="36969"/>
                  </a:moveTo>
                  <a:cubicBezTo>
                    <a:pt x="52120" y="49072"/>
                    <a:pt x="43814" y="56311"/>
                    <a:pt x="30861" y="56311"/>
                  </a:cubicBezTo>
                  <a:cubicBezTo>
                    <a:pt x="27292" y="56311"/>
                    <a:pt x="21869" y="55499"/>
                    <a:pt x="18402" y="54470"/>
                  </a:cubicBezTo>
                  <a:cubicBezTo>
                    <a:pt x="14579" y="53390"/>
                    <a:pt x="11061" y="51231"/>
                    <a:pt x="8229" y="48387"/>
                  </a:cubicBezTo>
                  <a:cubicBezTo>
                    <a:pt x="2400" y="42646"/>
                    <a:pt x="0" y="36690"/>
                    <a:pt x="0" y="28625"/>
                  </a:cubicBezTo>
                  <a:cubicBezTo>
                    <a:pt x="0" y="11061"/>
                    <a:pt x="14973" y="0"/>
                    <a:pt x="31775" y="0"/>
                  </a:cubicBezTo>
                  <a:cubicBezTo>
                    <a:pt x="41275" y="0"/>
                    <a:pt x="54635" y="3619"/>
                    <a:pt x="54635" y="14935"/>
                  </a:cubicBezTo>
                  <a:cubicBezTo>
                    <a:pt x="54635" y="20891"/>
                    <a:pt x="50431" y="24612"/>
                    <a:pt x="44602" y="24612"/>
                  </a:cubicBezTo>
                  <a:cubicBezTo>
                    <a:pt x="38595" y="24612"/>
                    <a:pt x="33680" y="19494"/>
                    <a:pt x="35941" y="13754"/>
                  </a:cubicBezTo>
                  <a:cubicBezTo>
                    <a:pt x="36042" y="13093"/>
                    <a:pt x="36385" y="12382"/>
                    <a:pt x="36855" y="11925"/>
                  </a:cubicBezTo>
                  <a:cubicBezTo>
                    <a:pt x="37058" y="11480"/>
                    <a:pt x="37630" y="11061"/>
                    <a:pt x="37858" y="10553"/>
                  </a:cubicBezTo>
                  <a:cubicBezTo>
                    <a:pt x="38214" y="10248"/>
                    <a:pt x="38392" y="9842"/>
                    <a:pt x="38747" y="9474"/>
                  </a:cubicBezTo>
                  <a:cubicBezTo>
                    <a:pt x="40106" y="6197"/>
                    <a:pt x="34798" y="5397"/>
                    <a:pt x="32638" y="5397"/>
                  </a:cubicBezTo>
                  <a:cubicBezTo>
                    <a:pt x="21755" y="5397"/>
                    <a:pt x="19418" y="18275"/>
                    <a:pt x="19418" y="26644"/>
                  </a:cubicBezTo>
                  <a:cubicBezTo>
                    <a:pt x="19418" y="36258"/>
                    <a:pt x="21755" y="48844"/>
                    <a:pt x="34010" y="48844"/>
                  </a:cubicBezTo>
                  <a:cubicBezTo>
                    <a:pt x="42811" y="48844"/>
                    <a:pt x="47853" y="42760"/>
                    <a:pt x="50431" y="35128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 Form 43"/>
            <p:cNvSpPr/>
            <p:nvPr/>
          </p:nvSpPr>
          <p:spPr>
            <a:xfrm>
              <a:off x="2146320" y="964712"/>
              <a:ext cx="73139" cy="82918"/>
            </a:xfrm>
            <a:custGeom>
              <a:avLst/>
              <a:gdLst/>
              <a:ahLst/>
              <a:cxnLst/>
              <a:rect l="0" t="0" r="0" b="0"/>
              <a:pathLst>
                <a:path w="73139" h="82918">
                  <a:moveTo>
                    <a:pt x="0" y="6946"/>
                  </a:moveTo>
                  <a:lnTo>
                    <a:pt x="0" y="1104"/>
                  </a:lnTo>
                  <a:lnTo>
                    <a:pt x="27025" y="0"/>
                  </a:lnTo>
                  <a:lnTo>
                    <a:pt x="27025" y="38544"/>
                  </a:lnTo>
                  <a:cubicBezTo>
                    <a:pt x="31940" y="32346"/>
                    <a:pt x="37464" y="28308"/>
                    <a:pt x="45796" y="28308"/>
                  </a:cubicBezTo>
                  <a:cubicBezTo>
                    <a:pt x="51676" y="28308"/>
                    <a:pt x="57975" y="30124"/>
                    <a:pt x="61429" y="35331"/>
                  </a:cubicBezTo>
                  <a:cubicBezTo>
                    <a:pt x="64820" y="40386"/>
                    <a:pt x="64503" y="46164"/>
                    <a:pt x="64503" y="51968"/>
                  </a:cubicBezTo>
                  <a:lnTo>
                    <a:pt x="64503" y="71869"/>
                  </a:lnTo>
                  <a:cubicBezTo>
                    <a:pt x="64503" y="72986"/>
                    <a:pt x="64503" y="74244"/>
                    <a:pt x="64655" y="75323"/>
                  </a:cubicBezTo>
                  <a:cubicBezTo>
                    <a:pt x="65074" y="76060"/>
                    <a:pt x="65468" y="76619"/>
                    <a:pt x="66141" y="76974"/>
                  </a:cubicBezTo>
                  <a:cubicBezTo>
                    <a:pt x="67602" y="77292"/>
                    <a:pt x="69316" y="77152"/>
                    <a:pt x="70878" y="77292"/>
                  </a:cubicBezTo>
                  <a:lnTo>
                    <a:pt x="73139" y="77292"/>
                  </a:lnTo>
                  <a:lnTo>
                    <a:pt x="73139" y="82918"/>
                  </a:lnTo>
                  <a:lnTo>
                    <a:pt x="39255" y="82918"/>
                  </a:lnTo>
                  <a:lnTo>
                    <a:pt x="39255" y="77292"/>
                  </a:lnTo>
                  <a:lnTo>
                    <a:pt x="41427" y="77152"/>
                  </a:lnTo>
                  <a:cubicBezTo>
                    <a:pt x="42786" y="77152"/>
                    <a:pt x="44145" y="77292"/>
                    <a:pt x="45453" y="76974"/>
                  </a:cubicBezTo>
                  <a:cubicBezTo>
                    <a:pt x="46177" y="76695"/>
                    <a:pt x="46469" y="76060"/>
                    <a:pt x="46812" y="75501"/>
                  </a:cubicBezTo>
                  <a:cubicBezTo>
                    <a:pt x="46989" y="73977"/>
                    <a:pt x="46989" y="72605"/>
                    <a:pt x="46989" y="71069"/>
                  </a:cubicBezTo>
                  <a:lnTo>
                    <a:pt x="46989" y="51358"/>
                  </a:lnTo>
                  <a:cubicBezTo>
                    <a:pt x="46989" y="48387"/>
                    <a:pt x="47193" y="45173"/>
                    <a:pt x="45796" y="42418"/>
                  </a:cubicBezTo>
                  <a:cubicBezTo>
                    <a:pt x="44411" y="39789"/>
                    <a:pt x="41770" y="38354"/>
                    <a:pt x="38836" y="38354"/>
                  </a:cubicBezTo>
                  <a:cubicBezTo>
                    <a:pt x="34429" y="38354"/>
                    <a:pt x="30822" y="41262"/>
                    <a:pt x="28905" y="44932"/>
                  </a:cubicBezTo>
                  <a:cubicBezTo>
                    <a:pt x="27343" y="48450"/>
                    <a:pt x="27025" y="51727"/>
                    <a:pt x="27025" y="55448"/>
                  </a:cubicBezTo>
                  <a:lnTo>
                    <a:pt x="27025" y="71767"/>
                  </a:lnTo>
                  <a:cubicBezTo>
                    <a:pt x="27025" y="73215"/>
                    <a:pt x="26898" y="74891"/>
                    <a:pt x="27482" y="76263"/>
                  </a:cubicBezTo>
                  <a:cubicBezTo>
                    <a:pt x="27660" y="76352"/>
                    <a:pt x="27863" y="76619"/>
                    <a:pt x="28016" y="76860"/>
                  </a:cubicBezTo>
                  <a:cubicBezTo>
                    <a:pt x="29133" y="77381"/>
                    <a:pt x="30606" y="77292"/>
                    <a:pt x="31940" y="77292"/>
                  </a:cubicBezTo>
                  <a:lnTo>
                    <a:pt x="34785" y="77292"/>
                  </a:lnTo>
                  <a:lnTo>
                    <a:pt x="34785" y="82918"/>
                  </a:lnTo>
                  <a:lnTo>
                    <a:pt x="571" y="82918"/>
                  </a:lnTo>
                  <a:lnTo>
                    <a:pt x="571" y="77292"/>
                  </a:lnTo>
                  <a:lnTo>
                    <a:pt x="3352" y="77292"/>
                  </a:lnTo>
                  <a:cubicBezTo>
                    <a:pt x="4864" y="77292"/>
                    <a:pt x="8013" y="77609"/>
                    <a:pt x="8889" y="76161"/>
                  </a:cubicBezTo>
                  <a:cubicBezTo>
                    <a:pt x="9563" y="74688"/>
                    <a:pt x="9461" y="72986"/>
                    <a:pt x="9563" y="71374"/>
                  </a:cubicBezTo>
                  <a:lnTo>
                    <a:pt x="9563" y="14160"/>
                  </a:lnTo>
                  <a:cubicBezTo>
                    <a:pt x="9232" y="7531"/>
                    <a:pt x="8889" y="7213"/>
                    <a:pt x="2806" y="694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Free Form 44"/>
            <p:cNvSpPr/>
            <p:nvPr/>
          </p:nvSpPr>
          <p:spPr>
            <a:xfrm>
              <a:off x="2225741" y="993015"/>
              <a:ext cx="61633" cy="56312"/>
            </a:xfrm>
            <a:custGeom>
              <a:avLst/>
              <a:gdLst/>
              <a:ahLst/>
              <a:cxnLst/>
              <a:rect l="0" t="0" r="0" b="0"/>
              <a:pathLst>
                <a:path w="61633" h="56311">
                  <a:moveTo>
                    <a:pt x="0" y="27686"/>
                  </a:moveTo>
                  <a:cubicBezTo>
                    <a:pt x="0" y="19938"/>
                    <a:pt x="3708" y="12141"/>
                    <a:pt x="9817" y="7340"/>
                  </a:cubicBezTo>
                  <a:cubicBezTo>
                    <a:pt x="16116" y="2273"/>
                    <a:pt x="22936" y="0"/>
                    <a:pt x="31178" y="0"/>
                  </a:cubicBezTo>
                  <a:cubicBezTo>
                    <a:pt x="47498" y="0"/>
                    <a:pt x="61633" y="11582"/>
                    <a:pt x="61633" y="28257"/>
                  </a:cubicBezTo>
                  <a:cubicBezTo>
                    <a:pt x="61633" y="45262"/>
                    <a:pt x="47396" y="56311"/>
                    <a:pt x="31051" y="56311"/>
                  </a:cubicBezTo>
                  <a:cubicBezTo>
                    <a:pt x="14084" y="56311"/>
                    <a:pt x="0" y="45110"/>
                    <a:pt x="0" y="2768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Free Form 45"/>
            <p:cNvSpPr/>
            <p:nvPr/>
          </p:nvSpPr>
          <p:spPr>
            <a:xfrm>
              <a:off x="2245108" y="998692"/>
              <a:ext cx="22949" cy="44958"/>
            </a:xfrm>
            <a:custGeom>
              <a:avLst/>
              <a:gdLst/>
              <a:ahLst/>
              <a:cxnLst/>
              <a:rect l="0" t="0" r="0" b="0"/>
              <a:pathLst>
                <a:path w="22948" h="44958">
                  <a:moveTo>
                    <a:pt x="0" y="22580"/>
                  </a:moveTo>
                  <a:cubicBezTo>
                    <a:pt x="0" y="31292"/>
                    <a:pt x="469" y="44958"/>
                    <a:pt x="12331" y="44958"/>
                  </a:cubicBezTo>
                  <a:cubicBezTo>
                    <a:pt x="22275" y="44958"/>
                    <a:pt x="22948" y="29463"/>
                    <a:pt x="22948" y="22504"/>
                  </a:cubicBezTo>
                  <a:cubicBezTo>
                    <a:pt x="22948" y="14477"/>
                    <a:pt x="22174" y="0"/>
                    <a:pt x="11125" y="0"/>
                  </a:cubicBezTo>
                  <a:cubicBezTo>
                    <a:pt x="762" y="0"/>
                    <a:pt x="0" y="15417"/>
                    <a:pt x="0" y="2258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Free Form 46"/>
            <p:cNvSpPr/>
            <p:nvPr/>
          </p:nvSpPr>
          <p:spPr>
            <a:xfrm>
              <a:off x="2295197" y="993015"/>
              <a:ext cx="61646" cy="56312"/>
            </a:xfrm>
            <a:custGeom>
              <a:avLst/>
              <a:gdLst/>
              <a:ahLst/>
              <a:cxnLst/>
              <a:rect l="0" t="0" r="0" b="0"/>
              <a:pathLst>
                <a:path w="61645" h="56311">
                  <a:moveTo>
                    <a:pt x="0" y="27686"/>
                  </a:moveTo>
                  <a:cubicBezTo>
                    <a:pt x="0" y="19938"/>
                    <a:pt x="3644" y="12141"/>
                    <a:pt x="9779" y="7340"/>
                  </a:cubicBezTo>
                  <a:cubicBezTo>
                    <a:pt x="16052" y="2273"/>
                    <a:pt x="22936" y="0"/>
                    <a:pt x="31178" y="0"/>
                  </a:cubicBezTo>
                  <a:cubicBezTo>
                    <a:pt x="47485" y="0"/>
                    <a:pt x="61645" y="11582"/>
                    <a:pt x="61645" y="28257"/>
                  </a:cubicBezTo>
                  <a:cubicBezTo>
                    <a:pt x="61645" y="45262"/>
                    <a:pt x="47345" y="56311"/>
                    <a:pt x="31026" y="56311"/>
                  </a:cubicBezTo>
                  <a:cubicBezTo>
                    <a:pt x="14046" y="56311"/>
                    <a:pt x="0" y="45110"/>
                    <a:pt x="0" y="27686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Free Form 47"/>
            <p:cNvSpPr/>
            <p:nvPr/>
          </p:nvSpPr>
          <p:spPr>
            <a:xfrm>
              <a:off x="2314552" y="998692"/>
              <a:ext cx="22949" cy="44958"/>
            </a:xfrm>
            <a:custGeom>
              <a:avLst/>
              <a:gdLst/>
              <a:ahLst/>
              <a:cxnLst/>
              <a:rect l="0" t="0" r="0" b="0"/>
              <a:pathLst>
                <a:path w="22948" h="44958">
                  <a:moveTo>
                    <a:pt x="0" y="22580"/>
                  </a:moveTo>
                  <a:cubicBezTo>
                    <a:pt x="0" y="31292"/>
                    <a:pt x="406" y="44958"/>
                    <a:pt x="12344" y="44958"/>
                  </a:cubicBezTo>
                  <a:cubicBezTo>
                    <a:pt x="22275" y="44958"/>
                    <a:pt x="22948" y="29463"/>
                    <a:pt x="22948" y="22504"/>
                  </a:cubicBezTo>
                  <a:cubicBezTo>
                    <a:pt x="22948" y="14477"/>
                    <a:pt x="22123" y="0"/>
                    <a:pt x="11137" y="0"/>
                  </a:cubicBezTo>
                  <a:cubicBezTo>
                    <a:pt x="762" y="0"/>
                    <a:pt x="0" y="15417"/>
                    <a:pt x="0" y="22580"/>
                  </a:cubicBezTo>
                  <a:close/>
                </a:path>
              </a:pathLst>
            </a:custGeom>
            <a:solidFill>
              <a:srgbClr val="FFFFFF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Free Form 48"/>
            <p:cNvSpPr/>
            <p:nvPr/>
          </p:nvSpPr>
          <p:spPr>
            <a:xfrm>
              <a:off x="2362940" y="964711"/>
              <a:ext cx="35408" cy="82931"/>
            </a:xfrm>
            <a:custGeom>
              <a:avLst/>
              <a:gdLst/>
              <a:ahLst/>
              <a:cxnLst/>
              <a:rect l="0" t="0" r="0" b="0"/>
              <a:pathLst>
                <a:path w="35407" h="82931">
                  <a:moveTo>
                    <a:pt x="0" y="1206"/>
                  </a:moveTo>
                  <a:lnTo>
                    <a:pt x="26631" y="0"/>
                  </a:lnTo>
                  <a:lnTo>
                    <a:pt x="26631" y="69862"/>
                  </a:lnTo>
                  <a:cubicBezTo>
                    <a:pt x="26631" y="71628"/>
                    <a:pt x="26631" y="73418"/>
                    <a:pt x="26847" y="75247"/>
                  </a:cubicBezTo>
                  <a:cubicBezTo>
                    <a:pt x="27089" y="77698"/>
                    <a:pt x="31445" y="77152"/>
                    <a:pt x="33274" y="77292"/>
                  </a:cubicBezTo>
                  <a:lnTo>
                    <a:pt x="35407" y="77292"/>
                  </a:lnTo>
                  <a:lnTo>
                    <a:pt x="35407" y="82931"/>
                  </a:lnTo>
                  <a:lnTo>
                    <a:pt x="622" y="82931"/>
                  </a:lnTo>
                  <a:lnTo>
                    <a:pt x="622" y="77292"/>
                  </a:lnTo>
                  <a:lnTo>
                    <a:pt x="2959" y="77292"/>
                  </a:lnTo>
                  <a:cubicBezTo>
                    <a:pt x="4749" y="77152"/>
                    <a:pt x="6832" y="77381"/>
                    <a:pt x="8394" y="76530"/>
                  </a:cubicBezTo>
                  <a:cubicBezTo>
                    <a:pt x="9651" y="75120"/>
                    <a:pt x="9194" y="71628"/>
                    <a:pt x="9194" y="69862"/>
                  </a:cubicBezTo>
                  <a:lnTo>
                    <a:pt x="9194" y="16027"/>
                  </a:lnTo>
                  <a:cubicBezTo>
                    <a:pt x="9194" y="13614"/>
                    <a:pt x="9728" y="10020"/>
                    <a:pt x="8178" y="8064"/>
                  </a:cubicBezTo>
                  <a:cubicBezTo>
                    <a:pt x="7848" y="7531"/>
                    <a:pt x="6362" y="6946"/>
                    <a:pt x="5829" y="6946"/>
                  </a:cubicBezTo>
                  <a:cubicBezTo>
                    <a:pt x="3924" y="6870"/>
                    <a:pt x="1892" y="6731"/>
                    <a:pt x="0" y="6870"/>
                  </a:cubicBezTo>
                  <a:close/>
                </a:path>
              </a:pathLst>
            </a:custGeom>
            <a:solidFill>
              <a:srgbClr val="1F647C"/>
            </a:solidFill>
            <a:ln w="12700" cmpd="sng">
              <a:noFill/>
              <a:prstDash val="solid"/>
            </a:ln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ヒラギノ角ゴ Pro W3" charset="0"/>
          <a:cs typeface="Geneva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ヒラギノ角ゴ Pro W3" charset="0"/>
          <a:cs typeface="Geneva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ヒラギノ角ゴ Pro W3" charset="0"/>
          <a:cs typeface="Geneva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ヒラギノ角ゴ Pro W3" charset="0"/>
          <a:cs typeface="Geneva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ヒラギノ角ゴ Pro W3" charset="0"/>
          <a:cs typeface="Geneva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9000"/>
        <a:buFont typeface="Wingdings" charset="0"/>
        <a:buChar char=""/>
        <a:defRPr sz="3200">
          <a:solidFill>
            <a:schemeClr val="accent1"/>
          </a:solidFill>
          <a:latin typeface="Calibri"/>
          <a:ea typeface="Geneva" pitchFamily="-111" charset="-128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9000"/>
        <a:buFont typeface="Wingdings" charset="0"/>
        <a:buChar char=""/>
        <a:defRPr sz="2800">
          <a:solidFill>
            <a:schemeClr val="accent4"/>
          </a:solidFill>
          <a:latin typeface="Calibri"/>
          <a:ea typeface="Geneva" pitchFamily="-111" charset="-128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9000"/>
        <a:buFont typeface="Wingdings" charset="0"/>
        <a:buChar char=""/>
        <a:defRPr sz="2400">
          <a:solidFill>
            <a:schemeClr val="accent4"/>
          </a:solidFill>
          <a:latin typeface="Calibri"/>
          <a:ea typeface="Geneva" pitchFamily="-111" charset="-128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9000"/>
        <a:buFont typeface="Wingdings" charset="0"/>
        <a:buChar char=""/>
        <a:defRPr sz="2000">
          <a:solidFill>
            <a:schemeClr val="accent4"/>
          </a:solidFill>
          <a:latin typeface="Calibri"/>
          <a:ea typeface="Geneva" pitchFamily="-111" charset="-128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9000"/>
        <a:buFont typeface="Wingdings" charset="0"/>
        <a:buChar char=""/>
        <a:defRPr sz="2000">
          <a:solidFill>
            <a:schemeClr val="accent4"/>
          </a:solidFill>
          <a:latin typeface="Calibri"/>
          <a:ea typeface="Geneva" pitchFamily="-111" charset="-128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Use Research of Concern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 Government (USG) Policy for Institutional Oversight </a:t>
            </a:r>
            <a:r>
              <a:rPr lang="en-US" dirty="0"/>
              <a:t>of Life Sciences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64008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10/13/2014</a:t>
            </a:r>
          </a:p>
        </p:txBody>
      </p:sp>
    </p:spTree>
    <p:extLst>
      <p:ext uri="{BB962C8B-B14F-4D97-AF65-F5344CB8AC3E}">
        <p14:creationId xmlns:p14="http://schemas.microsoft.com/office/powerpoint/2010/main" val="3111356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4"/>
            </a:pPr>
            <a:r>
              <a:rPr lang="en-US" dirty="0"/>
              <a:t>Notification of review process results to relevant USG funding </a:t>
            </a:r>
            <a:r>
              <a:rPr lang="en-US" dirty="0" smtClean="0"/>
              <a:t>agencies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Non-USG funded research – notify NIH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en-US" dirty="0" smtClean="0"/>
              <a:t>Institutions certify compliance with DURC Policy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en-US" dirty="0" smtClean="0"/>
              <a:t>Oversight by USG funding agencies and the USG</a:t>
            </a:r>
            <a:endParaRPr lang="en-US" dirty="0"/>
          </a:p>
          <a:p>
            <a:pPr marL="514350" indent="-514350">
              <a:buFont typeface="+mj-lt"/>
              <a:buAutoNum type="alphaUcPeriod" startAt="4"/>
            </a:pP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Components of </a:t>
            </a:r>
            <a:r>
              <a:rPr lang="en-US" dirty="0"/>
              <a:t>O</a:t>
            </a:r>
            <a:r>
              <a:rPr lang="en-US" dirty="0" smtClean="0"/>
              <a:t>versight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88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Notify Institutional Review Entity (i.e. the IBC) when research uses DURC agents or fits in DURC category</a:t>
            </a:r>
          </a:p>
          <a:p>
            <a:r>
              <a:rPr lang="en-US" dirty="0" smtClean="0"/>
              <a:t>Work with IBC to assess research’s risks and benefits</a:t>
            </a:r>
          </a:p>
          <a:p>
            <a:r>
              <a:rPr lang="en-US" dirty="0" smtClean="0"/>
              <a:t>Conduct research in accordance to risk mitigation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52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knowledgeable about and comply with all institutional and USG DURC policies and requirements</a:t>
            </a:r>
          </a:p>
          <a:p>
            <a:r>
              <a:rPr lang="en-US" dirty="0" smtClean="0"/>
              <a:t>Ensure lab personnel receive a copy of the USG Policy</a:t>
            </a:r>
          </a:p>
          <a:p>
            <a:r>
              <a:rPr lang="en-US" dirty="0" smtClean="0"/>
              <a:t>Communicate DURC in a responsible manner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920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and implement internal policies that provide for identification and oversight of DURC</a:t>
            </a:r>
          </a:p>
          <a:p>
            <a:r>
              <a:rPr lang="en-US" dirty="0" smtClean="0"/>
              <a:t>When DURC is identified, initiate institutional review process</a:t>
            </a:r>
          </a:p>
          <a:p>
            <a:r>
              <a:rPr lang="en-US" dirty="0" smtClean="0"/>
              <a:t>Ensure internal policies establish a mechanism for PI to immediately refer a project to IBC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Institution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70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Designate an Institutional Contact for Dual Use Research (ICDUR) for questions regarding compliance</a:t>
            </a:r>
          </a:p>
          <a:p>
            <a:r>
              <a:rPr lang="en-US" dirty="0" smtClean="0"/>
              <a:t>Establish an Institutional Review Entity</a:t>
            </a:r>
          </a:p>
          <a:p>
            <a:r>
              <a:rPr lang="en-US" dirty="0" smtClean="0"/>
              <a:t>Maintain records of DURC reviews and completed risk mitigation plans </a:t>
            </a:r>
          </a:p>
          <a:p>
            <a:pPr lvl="1"/>
            <a:r>
              <a:rPr lang="en-US" dirty="0" smtClean="0"/>
              <a:t>For the term of research grant/contract + 3 years</a:t>
            </a:r>
          </a:p>
          <a:p>
            <a:pPr lvl="1"/>
            <a:r>
              <a:rPr lang="en-US" dirty="0" smtClean="0"/>
              <a:t>No less than 8 years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Institution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184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training on DURC for those conducting DURC research, and maintain training records for grant term + 3 years</a:t>
            </a:r>
          </a:p>
          <a:p>
            <a:r>
              <a:rPr lang="en-US" dirty="0" smtClean="0"/>
              <a:t>Ensure compliance with USG Policy and with approved risk mitigation plans</a:t>
            </a:r>
          </a:p>
          <a:p>
            <a:r>
              <a:rPr lang="en-US" dirty="0" smtClean="0"/>
              <a:t>Assist PI when oversight questions arise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Institution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3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internal mechanism for PIs to appeal institutional decisions regarding IBC-determined DURC</a:t>
            </a:r>
          </a:p>
          <a:p>
            <a:r>
              <a:rPr lang="en-US" dirty="0" smtClean="0"/>
              <a:t>Make info about review process of DURC research available upon request</a:t>
            </a:r>
          </a:p>
          <a:p>
            <a:r>
              <a:rPr lang="en-US" dirty="0" smtClean="0"/>
              <a:t>When applying for USG funds, certify that institution will be/is in compliance with USG Policy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Responsibilities of Institution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Verification PI-identified research </a:t>
            </a:r>
          </a:p>
          <a:p>
            <a:pPr lvl="1"/>
            <a:r>
              <a:rPr lang="en-US" dirty="0" smtClean="0"/>
              <a:t>Uses one or more DURC agents</a:t>
            </a:r>
          </a:p>
          <a:p>
            <a:pPr lvl="1"/>
            <a:r>
              <a:rPr lang="en-US" dirty="0" smtClean="0"/>
              <a:t>Qualifies in one or more DURC experiment categories</a:t>
            </a:r>
          </a:p>
          <a:p>
            <a:r>
              <a:rPr lang="en-US" dirty="0" smtClean="0"/>
              <a:t>Notify USG funding agency of DURC review within </a:t>
            </a:r>
            <a:r>
              <a:rPr lang="en-US" u="sng" dirty="0" smtClean="0"/>
              <a:t>30 calendar days</a:t>
            </a:r>
            <a:r>
              <a:rPr lang="en-US" dirty="0" smtClean="0"/>
              <a:t> of IBC’s review</a:t>
            </a:r>
          </a:p>
          <a:p>
            <a:r>
              <a:rPr lang="en-US" dirty="0" smtClean="0"/>
              <a:t>Identify the anticipated benefits of research identified as DURC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IBC Review Steps of DURC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229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draft risk mitigation plan to USG funding agency within </a:t>
            </a:r>
            <a:r>
              <a:rPr lang="en-US" u="sng" dirty="0" smtClean="0"/>
              <a:t>90 calendar days </a:t>
            </a:r>
            <a:r>
              <a:rPr lang="en-US" dirty="0" smtClean="0"/>
              <a:t>of IBC’s DURC-determination</a:t>
            </a:r>
          </a:p>
          <a:p>
            <a:r>
              <a:rPr lang="en-US" dirty="0" smtClean="0"/>
              <a:t>Implementation of risk mitigation plan</a:t>
            </a:r>
          </a:p>
          <a:p>
            <a:r>
              <a:rPr lang="en-US" dirty="0" smtClean="0"/>
              <a:t>Review, at least annually, all active risk mitigation plans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IBC Review Steps of DURC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74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Notify USG funding agency within </a:t>
            </a:r>
            <a:r>
              <a:rPr lang="en-US" u="sng" dirty="0" smtClean="0"/>
              <a:t>30 calendar days</a:t>
            </a:r>
            <a:r>
              <a:rPr lang="en-US" dirty="0" smtClean="0"/>
              <a:t> of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Any change in status of a DURC project at institution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Details of any changes to risk mitigation plans </a:t>
            </a:r>
            <a:r>
              <a:rPr lang="en-US" i="1" dirty="0" smtClean="0"/>
              <a:t>(such changes need to be approved by funding agency)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IBC Review Steps of DURC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7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 Date: September 24, 2014</a:t>
            </a:r>
          </a:p>
          <a:p>
            <a:r>
              <a:rPr lang="en-US" dirty="0" smtClean="0"/>
              <a:t>Effective Date: September 24, 2015</a:t>
            </a:r>
          </a:p>
          <a:p>
            <a:r>
              <a:rPr lang="en-US" dirty="0" smtClean="0"/>
              <a:t>Policy “articulates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practices</a:t>
            </a:r>
            <a:r>
              <a:rPr lang="en-US" dirty="0" smtClean="0"/>
              <a:t> and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procedures</a:t>
            </a:r>
            <a:r>
              <a:rPr lang="en-US" dirty="0" smtClean="0"/>
              <a:t> required to ensure that dual use research of concern is </a:t>
            </a:r>
            <a:r>
              <a:rPr lang="en-US" u="sng" dirty="0" smtClean="0"/>
              <a:t>identified at the institutional level</a:t>
            </a:r>
            <a:r>
              <a:rPr lang="en-US" dirty="0" smtClean="0"/>
              <a:t> and </a:t>
            </a:r>
            <a:r>
              <a:rPr lang="en-US" u="sng" dirty="0" smtClean="0"/>
              <a:t>risk mitigation measures are implemented</a:t>
            </a:r>
            <a:r>
              <a:rPr lang="en-US" dirty="0" smtClean="0"/>
              <a:t> as necessary”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21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agents</a:t>
            </a:r>
          </a:p>
          <a:p>
            <a:r>
              <a:rPr lang="en-US" dirty="0" smtClean="0"/>
              <a:t>Seven (7) categories of experiments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Scope of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1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USG departments and agencies that fund or conduct life sciences research</a:t>
            </a:r>
          </a:p>
          <a:p>
            <a:r>
              <a:rPr lang="en-US" dirty="0" smtClean="0"/>
              <a:t>Institutions that both:</a:t>
            </a:r>
          </a:p>
          <a:p>
            <a:pPr lvl="1"/>
            <a:r>
              <a:rPr lang="en-US" dirty="0" smtClean="0"/>
              <a:t>Receive USG funds for life sciences research</a:t>
            </a:r>
          </a:p>
          <a:p>
            <a:pPr lvl="1"/>
            <a:r>
              <a:rPr lang="en-US" dirty="0" smtClean="0"/>
              <a:t>Conduct or sponsor research that uses one or more of the 15 agents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Applicability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3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196640"/>
              </p:ext>
            </p:extLst>
          </p:nvPr>
        </p:nvGraphicFramePr>
        <p:xfrm>
          <a:off x="533400" y="2402840"/>
          <a:ext cx="8229600" cy="2931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Avian influenza virus (</a:t>
                      </a:r>
                      <a:r>
                        <a:rPr lang="en-US" i="0" dirty="0" smtClean="0"/>
                        <a:t>highly pathogenic)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Bacillus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baseline="0" dirty="0" err="1" smtClean="0"/>
                        <a:t>anthracis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Botulinum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neurotoxin*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Burkholderia</a:t>
                      </a:r>
                      <a:r>
                        <a:rPr lang="en-US" i="1" dirty="0" smtClean="0"/>
                        <a:t> mallei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Burkholderia</a:t>
                      </a:r>
                      <a:r>
                        <a:rPr lang="en-US" i="1" dirty="0" smtClean="0"/>
                        <a:t> </a:t>
                      </a:r>
                      <a:r>
                        <a:rPr lang="en-US" i="1" dirty="0" err="1" smtClean="0"/>
                        <a:t>pseudomallei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Ebola virus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Foot-and-mouth disease virus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Francisella</a:t>
                      </a:r>
                      <a:r>
                        <a:rPr lang="en-US" i="1" dirty="0" smtClean="0"/>
                        <a:t> </a:t>
                      </a:r>
                      <a:r>
                        <a:rPr lang="en-US" i="1" dirty="0" err="1" smtClean="0"/>
                        <a:t>tularensis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Marburg virus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Reconstructed</a:t>
                      </a:r>
                      <a:r>
                        <a:rPr lang="en-US" baseline="0" dirty="0" smtClean="0"/>
                        <a:t> 1918 Influenza virus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Rinderpest</a:t>
                      </a:r>
                      <a:r>
                        <a:rPr lang="en-US" dirty="0" smtClean="0"/>
                        <a:t> virus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Toxin-producing</a:t>
                      </a:r>
                      <a:r>
                        <a:rPr lang="en-US" baseline="0" dirty="0" smtClean="0"/>
                        <a:t> strains of </a:t>
                      </a:r>
                      <a:r>
                        <a:rPr lang="en-US" i="1" baseline="0" dirty="0" smtClean="0"/>
                        <a:t>Clostridium </a:t>
                      </a:r>
                      <a:r>
                        <a:rPr lang="en-US" i="1" baseline="0" dirty="0" err="1" smtClean="0"/>
                        <a:t>botulinum</a:t>
                      </a:r>
                      <a:endParaRPr lang="en-US" i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Variola</a:t>
                      </a:r>
                      <a:r>
                        <a:rPr lang="en-US" dirty="0" smtClean="0"/>
                        <a:t> major virus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Variola</a:t>
                      </a:r>
                      <a:r>
                        <a:rPr lang="en-US" dirty="0" smtClean="0"/>
                        <a:t> minor</a:t>
                      </a:r>
                      <a:r>
                        <a:rPr lang="en-US" baseline="0" dirty="0" smtClean="0"/>
                        <a:t> virus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Yersinia </a:t>
                      </a:r>
                      <a:r>
                        <a:rPr lang="en-US" i="1" dirty="0" err="1" smtClean="0"/>
                        <a:t>pestis</a:t>
                      </a:r>
                      <a:endParaRPr lang="en-US" i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DURC Agents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086600" y="640080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*No exempt quantities for DURC</a:t>
            </a:r>
            <a:endParaRPr lang="en-US" sz="900" i="1" dirty="0"/>
          </a:p>
        </p:txBody>
      </p:sp>
    </p:spTree>
    <p:extLst>
      <p:ext uri="{BB962C8B-B14F-4D97-AF65-F5344CB8AC3E}">
        <p14:creationId xmlns:p14="http://schemas.microsoft.com/office/powerpoint/2010/main" val="4060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Enhances harmful consequences of agent/toxin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Disrupts immunity or effectiveness of immunization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Confers resistance to prophylactic or therapeutic intervention, or facilitates agent’s ability to evade detection methods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Categories of 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Increases stability, transmissibility, or ability to disseminate agent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Alters host range or tropism of agent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Enhances </a:t>
            </a:r>
            <a:r>
              <a:rPr lang="en-US" dirty="0" smtClean="0"/>
              <a:t>susceptibility </a:t>
            </a:r>
            <a:r>
              <a:rPr lang="en-US" dirty="0" smtClean="0"/>
              <a:t>of host population to agent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Generates or reconstitutes an eradicated or extinct DURC agent or toxin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Categories of 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41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43000"/>
            <a:ext cx="7465488" cy="5334000"/>
          </a:xfrm>
        </p:spPr>
      </p:pic>
    </p:spTree>
    <p:extLst>
      <p:ext uri="{BB962C8B-B14F-4D97-AF65-F5344CB8AC3E}">
        <p14:creationId xmlns:p14="http://schemas.microsoft.com/office/powerpoint/2010/main" val="343234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Identification, by the PI, of DURC research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Institutional review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For assessing whether one or more of DURC agents and toxins used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Applicability of one or more DURC categories of experiments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Identification of anticipated benefits, in conjunction with the risks, in order to develop a “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mitigation plan</a:t>
            </a:r>
            <a:r>
              <a:rPr lang="en-US" dirty="0" smtClean="0"/>
              <a:t>”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Components of </a:t>
            </a:r>
            <a:r>
              <a:rPr lang="en-US" dirty="0"/>
              <a:t>O</a:t>
            </a:r>
            <a:r>
              <a:rPr lang="en-US" dirty="0" smtClean="0"/>
              <a:t>versight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0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MS template 4">
  <a:themeElements>
    <a:clrScheme name="EVMS 2011">
      <a:dk1>
        <a:sysClr val="windowText" lastClr="000000"/>
      </a:dk1>
      <a:lt1>
        <a:sysClr val="window" lastClr="FFFFFF"/>
      </a:lt1>
      <a:dk2>
        <a:srgbClr val="00334D"/>
      </a:dk2>
      <a:lt2>
        <a:srgbClr val="EEECE1"/>
      </a:lt2>
      <a:accent1>
        <a:srgbClr val="367C99"/>
      </a:accent1>
      <a:accent2>
        <a:srgbClr val="B64121"/>
      </a:accent2>
      <a:accent3>
        <a:srgbClr val="41C4DC"/>
      </a:accent3>
      <a:accent4>
        <a:srgbClr val="766A63"/>
      </a:accent4>
      <a:accent5>
        <a:srgbClr val="DCCE86"/>
      </a:accent5>
      <a:accent6>
        <a:srgbClr val="C6EDF5"/>
      </a:accent6>
      <a:hlink>
        <a:srgbClr val="367C99"/>
      </a:hlink>
      <a:folHlink>
        <a:srgbClr val="C05017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000066"/>
        </a:dk1>
        <a:lt1>
          <a:srgbClr val="FFFFFF"/>
        </a:lt1>
        <a:dk2>
          <a:srgbClr val="425A8A"/>
        </a:dk2>
        <a:lt2>
          <a:srgbClr val="CACACA"/>
        </a:lt2>
        <a:accent1>
          <a:srgbClr val="D5CC9D"/>
        </a:accent1>
        <a:accent2>
          <a:srgbClr val="C4DA8C"/>
        </a:accent2>
        <a:accent3>
          <a:srgbClr val="FFFFFF"/>
        </a:accent3>
        <a:accent4>
          <a:srgbClr val="000056"/>
        </a:accent4>
        <a:accent5>
          <a:srgbClr val="E7E2CC"/>
        </a:accent5>
        <a:accent6>
          <a:srgbClr val="B1C57E"/>
        </a:accent6>
        <a:hlink>
          <a:srgbClr val="8DBFC3"/>
        </a:hlink>
        <a:folHlink>
          <a:srgbClr val="DBB09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000066"/>
        </a:dk1>
        <a:lt1>
          <a:srgbClr val="FFFFFF"/>
        </a:lt1>
        <a:dk2>
          <a:srgbClr val="50797C"/>
        </a:dk2>
        <a:lt2>
          <a:srgbClr val="CACACA"/>
        </a:lt2>
        <a:accent1>
          <a:srgbClr val="9CD6D3"/>
        </a:accent1>
        <a:accent2>
          <a:srgbClr val="82C3E4"/>
        </a:accent2>
        <a:accent3>
          <a:srgbClr val="FFFFFF"/>
        </a:accent3>
        <a:accent4>
          <a:srgbClr val="000056"/>
        </a:accent4>
        <a:accent5>
          <a:srgbClr val="CBE8E6"/>
        </a:accent5>
        <a:accent6>
          <a:srgbClr val="75B0CF"/>
        </a:accent6>
        <a:hlink>
          <a:srgbClr val="CDC483"/>
        </a:hlink>
        <a:folHlink>
          <a:srgbClr val="9B9C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000000"/>
        </a:dk1>
        <a:lt1>
          <a:srgbClr val="FFFFFF"/>
        </a:lt1>
        <a:dk2>
          <a:srgbClr val="515F7B"/>
        </a:dk2>
        <a:lt2>
          <a:srgbClr val="CACACA"/>
        </a:lt2>
        <a:accent1>
          <a:srgbClr val="9FCAD3"/>
        </a:accent1>
        <a:accent2>
          <a:srgbClr val="839EE3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768FCE"/>
        </a:accent6>
        <a:hlink>
          <a:srgbClr val="68CCB7"/>
        </a:hlink>
        <a:folHlink>
          <a:srgbClr val="F4D1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EVMS Powerpoint 1</Template>
  <TotalTime>154</TotalTime>
  <Words>690</Words>
  <Application>Microsoft Office PowerPoint</Application>
  <PresentationFormat>On-screen Show (4:3)</PresentationFormat>
  <Paragraphs>92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EVMS template 4</vt:lpstr>
      <vt:lpstr>Dual Use Research of Concern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Use Research of Concern</dc:title>
  <dc:creator>Finlay, Bruce A.</dc:creator>
  <cp:lastModifiedBy>Finlay, Bruce A.</cp:lastModifiedBy>
  <cp:revision>13</cp:revision>
  <dcterms:created xsi:type="dcterms:W3CDTF">2014-10-08T17:41:51Z</dcterms:created>
  <dcterms:modified xsi:type="dcterms:W3CDTF">2014-10-10T18:36:59Z</dcterms:modified>
</cp:coreProperties>
</file>